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0015-A6A6-494E-ACD5-AE1608835772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3BF4-5560-4117-9A2A-030A7CAC1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Email-inbox (how it should have been)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6" y="1298620"/>
            <a:ext cx="9659389" cy="54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9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4" y="0"/>
            <a:ext cx="7037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4" y="0"/>
            <a:ext cx="7037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8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Vs how it is now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779" y="1825625"/>
            <a:ext cx="9914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1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0"/>
            <a:ext cx="9259338" cy="68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39" y="141317"/>
            <a:ext cx="8926576" cy="64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should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/>
          <a:lstStyle/>
          <a:p>
            <a:r>
              <a:rPr lang="en-US" dirty="0" smtClean="0"/>
              <a:t>Admins can send messages/emails to users.</a:t>
            </a:r>
          </a:p>
          <a:p>
            <a:r>
              <a:rPr lang="en-US" dirty="0" smtClean="0"/>
              <a:t>These messages can either be a message to inbox, or a pop up on the screen, or an email.</a:t>
            </a:r>
            <a:br>
              <a:rPr lang="en-US" dirty="0" smtClean="0"/>
            </a:br>
            <a:r>
              <a:rPr lang="en-US" dirty="0" smtClean="0"/>
              <a:t>Basically there are 3 types of messages admin can send:</a:t>
            </a:r>
          </a:p>
          <a:p>
            <a:pPr lvl="1"/>
            <a:r>
              <a:rPr lang="en-US" dirty="0" smtClean="0"/>
              <a:t>Title, text with image</a:t>
            </a:r>
          </a:p>
          <a:p>
            <a:pPr lvl="1"/>
            <a:r>
              <a:rPr lang="en-US" dirty="0" smtClean="0"/>
              <a:t>Title, text with YouTube video URL</a:t>
            </a:r>
          </a:p>
          <a:p>
            <a:pPr lvl="1"/>
            <a:r>
              <a:rPr lang="en-US" dirty="0" smtClean="0"/>
              <a:t>Title, text with virtual balance to collect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902" y="365125"/>
            <a:ext cx="3093767" cy="61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2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now: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now, we can send these 3 type of emails, but they are not stable… sometimes there’s a limit of how much the text can be, sometimes it just doesn’t work, and sometimes the video doesn’t load.</a:t>
            </a:r>
          </a:p>
          <a:p>
            <a:r>
              <a:rPr lang="en-US" dirty="0" smtClean="0"/>
              <a:t>Plus, we should be able to set auto send email function for certain criteria, like if a user signs up he get a welcome message, or if a user ranks up he gets a congratulations…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6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Email-inbox (how it should have been)</vt:lpstr>
      <vt:lpstr>PowerPoint Presentation</vt:lpstr>
      <vt:lpstr>PowerPoint Presentation</vt:lpstr>
      <vt:lpstr>Vs how it is now</vt:lpstr>
      <vt:lpstr>PowerPoint Presentation</vt:lpstr>
      <vt:lpstr>PowerPoint Presentation</vt:lpstr>
      <vt:lpstr>How it should work:</vt:lpstr>
      <vt:lpstr>Where we are now: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Email-inbox (how it should have been)</dc:title>
  <dc:creator>Chadi</dc:creator>
  <cp:lastModifiedBy>Chadi</cp:lastModifiedBy>
  <cp:revision>2</cp:revision>
  <dcterms:created xsi:type="dcterms:W3CDTF">2020-08-11T19:38:40Z</dcterms:created>
  <dcterms:modified xsi:type="dcterms:W3CDTF">2020-08-11T19:49:17Z</dcterms:modified>
</cp:coreProperties>
</file>