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AE9F-5871-4122-A518-0C5EAA5B4A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64A8-6B51-4E3C-B496-3AF946D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Quiz/challenge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is not yet working like it should, and it is not linked to the quiz – challenge buttons in the user’s profile</a:t>
            </a:r>
          </a:p>
          <a:p>
            <a:r>
              <a:rPr lang="en-US" dirty="0" smtClean="0"/>
              <a:t>Admin can create quiz or challenge, which are basically a set of questions with multiple choice answers</a:t>
            </a:r>
          </a:p>
          <a:p>
            <a:r>
              <a:rPr lang="en-US" dirty="0" smtClean="0"/>
              <a:t>We can set them to be sent automatically, like when a user ranks up, or manually if we would like to send a challenge for all users or intermediate users…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9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" y="447713"/>
            <a:ext cx="10424160" cy="5862254"/>
          </a:xfrm>
        </p:spPr>
      </p:pic>
    </p:spTree>
    <p:extLst>
      <p:ext uri="{BB962C8B-B14F-4D97-AF65-F5344CB8AC3E}">
        <p14:creationId xmlns:p14="http://schemas.microsoft.com/office/powerpoint/2010/main" val="35105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14" y="0"/>
            <a:ext cx="395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Quiz/challenge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Quiz/challenge</dc:title>
  <dc:creator>Chadi</dc:creator>
  <cp:lastModifiedBy>Chadi</cp:lastModifiedBy>
  <cp:revision>1</cp:revision>
  <dcterms:created xsi:type="dcterms:W3CDTF">2020-08-11T19:50:24Z</dcterms:created>
  <dcterms:modified xsi:type="dcterms:W3CDTF">2020-08-11T19:56:19Z</dcterms:modified>
</cp:coreProperties>
</file>