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F882-230D-4A50-BABB-76578C62790E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4EC99-5EAB-4014-97C5-BBFABFED6E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1315" y="2967335"/>
            <a:ext cx="524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PACKET TRACER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53340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PUNOI:Samira</a:t>
            </a:r>
            <a:r>
              <a:rPr lang="en-US" sz="2400" dirty="0" smtClean="0"/>
              <a:t> </a:t>
            </a:r>
            <a:r>
              <a:rPr lang="en-US" sz="2400" dirty="0" err="1" smtClean="0"/>
              <a:t>Jashanica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GR-35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7" y="457200"/>
            <a:ext cx="43433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Packet tracer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1336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Packet Tracer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është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një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mjet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simulimi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vizual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ndër-platformash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dizajnuar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nga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Cisco Systems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që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lejon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përdoruesit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të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krijojnë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topologji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të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rrjetit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dhe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të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imitojnë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rrjetet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kompjuterike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moderne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4876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Cisco Packet Tracer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mund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bëhet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plani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për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dizajnimin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rrjetave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ndryshme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kompjuterike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61722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Dizajnimi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rrjetës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për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Komunën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Pejës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dhe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5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degë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saj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”. 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426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Përshkrimi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240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Për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dizajnuar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këtë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rrjetë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për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një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institucion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dega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kryesore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dhe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për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5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degë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tjera,në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secilën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degë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duhet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përdoret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nga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një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router.</a:t>
            </a:r>
          </a:p>
          <a:p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Routerët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përdorur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këtu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janë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Cisco Router 2911.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505200"/>
            <a:ext cx="861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Nëpër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secilën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degë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perdorur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switch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tipit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Cisco Switch 2960.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7529513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746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Gjithashtu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nëpër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secilën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degë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eshtë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konfiguruar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nga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një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Wireles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Router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dhe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Printer.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176463"/>
            <a:ext cx="7086599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693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degën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kryesore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është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konfiguruar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një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WEB Server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dhe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një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DNS  Server.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39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142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1</cp:revision>
  <dcterms:created xsi:type="dcterms:W3CDTF">2019-06-09T19:28:40Z</dcterms:created>
  <dcterms:modified xsi:type="dcterms:W3CDTF">2019-06-09T20:21:00Z</dcterms:modified>
</cp:coreProperties>
</file>