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Montserrat Semi-Bold" charset="1" panose="00000700000000000000"/>
      <p:regular r:id="rId10"/>
    </p:embeddedFont>
    <p:embeddedFont>
      <p:font typeface="Montserrat Semi-Bold Bold" charset="1" panose="00000800000000000000"/>
      <p:regular r:id="rId11"/>
    </p:embeddedFont>
    <p:embeddedFont>
      <p:font typeface="Montserrat Semi-Bold Italics" charset="1" panose="00000700000000000000"/>
      <p:regular r:id="rId12"/>
    </p:embeddedFont>
    <p:embeddedFont>
      <p:font typeface="Montserrat Semi-Bold Bold Italics" charset="1" panose="00000800000000000000"/>
      <p:regular r:id="rId13"/>
    </p:embeddedFont>
    <p:embeddedFont>
      <p:font typeface="Poppins Medium" charset="1" panose="00000600000000000000"/>
      <p:regular r:id="rId14"/>
    </p:embeddedFont>
    <p:embeddedFont>
      <p:font typeface="Poppins Medium Bold" charset="1" panose="00000700000000000000"/>
      <p:regular r:id="rId15"/>
    </p:embeddedFont>
    <p:embeddedFont>
      <p:font typeface="Poppins Medium Italics" charset="1" panose="00000600000000000000"/>
      <p:regular r:id="rId16"/>
    </p:embeddedFont>
    <p:embeddedFont>
      <p:font typeface="Poppins Medium Bold Italics" charset="1" panose="00000700000000000000"/>
      <p:regular r:id="rId17"/>
    </p:embeddedFont>
    <p:embeddedFont>
      <p:font typeface="Poppins" charset="1" panose="00000500000000000000"/>
      <p:regular r:id="rId18"/>
    </p:embeddedFont>
    <p:embeddedFont>
      <p:font typeface="Poppins Bold" charset="1" panose="00000800000000000000"/>
      <p:regular r:id="rId19"/>
    </p:embeddedFont>
    <p:embeddedFont>
      <p:font typeface="Poppins Italics" charset="1" panose="00000500000000000000"/>
      <p:regular r:id="rId20"/>
    </p:embeddedFont>
    <p:embeddedFont>
      <p:font typeface="Poppins Bold Italics" charset="1" panose="000008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35" Target="slides/slide14.xml" Type="http://schemas.openxmlformats.org/officeDocument/2006/relationships/slide"/><Relationship Id="rId36" Target="slides/slide15.xml" Type="http://schemas.openxmlformats.org/officeDocument/2006/relationships/slide"/><Relationship Id="rId37" Target="slides/slide16.xml" Type="http://schemas.openxmlformats.org/officeDocument/2006/relationships/slide"/><Relationship Id="rId38" Target="slides/slide1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7.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824270">
            <a:off x="14569588" y="2944446"/>
            <a:ext cx="4266690" cy="8591102"/>
            <a:chOff x="0" y="0"/>
            <a:chExt cx="1123737" cy="2262677"/>
          </a:xfrm>
        </p:grpSpPr>
        <p:sp>
          <p:nvSpPr>
            <p:cNvPr name="Freeform 3" id="3"/>
            <p:cNvSpPr/>
            <p:nvPr/>
          </p:nvSpPr>
          <p:spPr>
            <a:xfrm flipH="false" flipV="false" rot="0">
              <a:off x="0" y="0"/>
              <a:ext cx="1123737" cy="2262677"/>
            </a:xfrm>
            <a:custGeom>
              <a:avLst/>
              <a:gdLst/>
              <a:ahLst/>
              <a:cxnLst/>
              <a:rect r="r" b="b" t="t" l="l"/>
              <a:pathLst>
                <a:path h="2262677" w="1123737">
                  <a:moveTo>
                    <a:pt x="0" y="0"/>
                  </a:moveTo>
                  <a:lnTo>
                    <a:pt x="1123737" y="0"/>
                  </a:lnTo>
                  <a:lnTo>
                    <a:pt x="1123737" y="2262677"/>
                  </a:lnTo>
                  <a:lnTo>
                    <a:pt x="0" y="2262677"/>
                  </a:lnTo>
                  <a:close/>
                </a:path>
              </a:pathLst>
            </a:custGeom>
            <a:solidFill>
              <a:srgbClr val="CD1818"/>
            </a:solidFill>
          </p:spPr>
        </p:sp>
        <p:sp>
          <p:nvSpPr>
            <p:cNvPr name="TextBox 4" id="4"/>
            <p:cNvSpPr txBox="true"/>
            <p:nvPr/>
          </p:nvSpPr>
          <p:spPr>
            <a:xfrm>
              <a:off x="0" y="-57150"/>
              <a:ext cx="812800" cy="8699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1824999">
            <a:off x="10751837" y="-5728891"/>
            <a:ext cx="5370940" cy="13091140"/>
            <a:chOff x="0" y="0"/>
            <a:chExt cx="1414569" cy="3447872"/>
          </a:xfrm>
        </p:grpSpPr>
        <p:sp>
          <p:nvSpPr>
            <p:cNvPr name="Freeform 6" id="6"/>
            <p:cNvSpPr/>
            <p:nvPr/>
          </p:nvSpPr>
          <p:spPr>
            <a:xfrm flipH="false" flipV="false" rot="0">
              <a:off x="0" y="0"/>
              <a:ext cx="1414569" cy="3447872"/>
            </a:xfrm>
            <a:custGeom>
              <a:avLst/>
              <a:gdLst/>
              <a:ahLst/>
              <a:cxnLst/>
              <a:rect r="r" b="b" t="t" l="l"/>
              <a:pathLst>
                <a:path h="3447872" w="1414569">
                  <a:moveTo>
                    <a:pt x="0" y="0"/>
                  </a:moveTo>
                  <a:lnTo>
                    <a:pt x="1414569" y="0"/>
                  </a:lnTo>
                  <a:lnTo>
                    <a:pt x="1414569" y="3447872"/>
                  </a:lnTo>
                  <a:lnTo>
                    <a:pt x="0" y="3447872"/>
                  </a:lnTo>
                  <a:close/>
                </a:path>
              </a:pathLst>
            </a:custGeom>
            <a:solidFill>
              <a:srgbClr val="CD1818"/>
            </a:solidFill>
          </p:spPr>
        </p:sp>
        <p:sp>
          <p:nvSpPr>
            <p:cNvPr name="TextBox 7" id="7"/>
            <p:cNvSpPr txBox="true"/>
            <p:nvPr/>
          </p:nvSpPr>
          <p:spPr>
            <a:xfrm>
              <a:off x="0" y="-57150"/>
              <a:ext cx="812800" cy="86995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1816169">
            <a:off x="13701538" y="-2210350"/>
            <a:ext cx="1344130" cy="17259270"/>
            <a:chOff x="0" y="0"/>
            <a:chExt cx="354010" cy="4545651"/>
          </a:xfrm>
        </p:grpSpPr>
        <p:sp>
          <p:nvSpPr>
            <p:cNvPr name="Freeform 9" id="9"/>
            <p:cNvSpPr/>
            <p:nvPr/>
          </p:nvSpPr>
          <p:spPr>
            <a:xfrm flipH="false" flipV="false" rot="0">
              <a:off x="0" y="0"/>
              <a:ext cx="354010" cy="4545651"/>
            </a:xfrm>
            <a:custGeom>
              <a:avLst/>
              <a:gdLst/>
              <a:ahLst/>
              <a:cxnLst/>
              <a:rect r="r" b="b" t="t" l="l"/>
              <a:pathLst>
                <a:path h="4545651" w="354010">
                  <a:moveTo>
                    <a:pt x="0" y="0"/>
                  </a:moveTo>
                  <a:lnTo>
                    <a:pt x="354010" y="0"/>
                  </a:lnTo>
                  <a:lnTo>
                    <a:pt x="354010" y="4545651"/>
                  </a:lnTo>
                  <a:lnTo>
                    <a:pt x="0" y="4545651"/>
                  </a:lnTo>
                  <a:close/>
                </a:path>
              </a:pathLst>
            </a:custGeom>
            <a:solidFill>
              <a:srgbClr val="25303C"/>
            </a:solidFill>
          </p:spPr>
        </p:sp>
        <p:sp>
          <p:nvSpPr>
            <p:cNvPr name="TextBox 10" id="10"/>
            <p:cNvSpPr txBox="true"/>
            <p:nvPr/>
          </p:nvSpPr>
          <p:spPr>
            <a:xfrm>
              <a:off x="0" y="-57150"/>
              <a:ext cx="812800" cy="86995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1816169">
            <a:off x="10066300" y="-1901961"/>
            <a:ext cx="2567727" cy="17259270"/>
            <a:chOff x="0" y="0"/>
            <a:chExt cx="676274" cy="4545651"/>
          </a:xfrm>
        </p:grpSpPr>
        <p:sp>
          <p:nvSpPr>
            <p:cNvPr name="Freeform 12" id="12"/>
            <p:cNvSpPr/>
            <p:nvPr/>
          </p:nvSpPr>
          <p:spPr>
            <a:xfrm flipH="false" flipV="false" rot="0">
              <a:off x="0" y="0"/>
              <a:ext cx="676274" cy="4545651"/>
            </a:xfrm>
            <a:custGeom>
              <a:avLst/>
              <a:gdLst/>
              <a:ahLst/>
              <a:cxnLst/>
              <a:rect r="r" b="b" t="t" l="l"/>
              <a:pathLst>
                <a:path h="4545651" w="676274">
                  <a:moveTo>
                    <a:pt x="0" y="0"/>
                  </a:moveTo>
                  <a:lnTo>
                    <a:pt x="676274" y="0"/>
                  </a:lnTo>
                  <a:lnTo>
                    <a:pt x="676274" y="4545651"/>
                  </a:lnTo>
                  <a:lnTo>
                    <a:pt x="0" y="4545651"/>
                  </a:lnTo>
                  <a:close/>
                </a:path>
              </a:pathLst>
            </a:custGeom>
            <a:solidFill>
              <a:srgbClr val="25303C"/>
            </a:solidFill>
          </p:spPr>
        </p:sp>
        <p:sp>
          <p:nvSpPr>
            <p:cNvPr name="TextBox 13" id="13"/>
            <p:cNvSpPr txBox="true"/>
            <p:nvPr/>
          </p:nvSpPr>
          <p:spPr>
            <a:xfrm>
              <a:off x="0" y="-57150"/>
              <a:ext cx="812800" cy="86995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9955147" y="1066399"/>
            <a:ext cx="9348817" cy="8191901"/>
          </a:xfrm>
          <a:custGeom>
            <a:avLst/>
            <a:gdLst/>
            <a:ahLst/>
            <a:cxnLst/>
            <a:rect r="r" b="b" t="t" l="l"/>
            <a:pathLst>
              <a:path h="8191901" w="9348817">
                <a:moveTo>
                  <a:pt x="0" y="0"/>
                </a:moveTo>
                <a:lnTo>
                  <a:pt x="9348816" y="0"/>
                </a:lnTo>
                <a:lnTo>
                  <a:pt x="9348816" y="8191901"/>
                </a:lnTo>
                <a:lnTo>
                  <a:pt x="0" y="8191901"/>
                </a:lnTo>
                <a:lnTo>
                  <a:pt x="0" y="0"/>
                </a:lnTo>
                <a:close/>
              </a:path>
            </a:pathLst>
          </a:custGeom>
          <a:blipFill>
            <a:blip r:embed="rId2">
              <a:alphaModFix amt="56000"/>
            </a:blip>
            <a:stretch>
              <a:fillRect l="0" t="0" r="0" b="0"/>
            </a:stretch>
          </a:blipFill>
        </p:spPr>
      </p:sp>
      <p:grpSp>
        <p:nvGrpSpPr>
          <p:cNvPr name="Group 15" id="15"/>
          <p:cNvGrpSpPr/>
          <p:nvPr/>
        </p:nvGrpSpPr>
        <p:grpSpPr>
          <a:xfrm rot="0">
            <a:off x="10182497" y="1340659"/>
            <a:ext cx="8894116" cy="7643381"/>
            <a:chOff x="0" y="0"/>
            <a:chExt cx="812800" cy="698500"/>
          </a:xfrm>
        </p:grpSpPr>
        <p:sp>
          <p:nvSpPr>
            <p:cNvPr name="Freeform 16" id="16"/>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CD1818"/>
            </a:solidFill>
          </p:spPr>
        </p:sp>
        <p:sp>
          <p:nvSpPr>
            <p:cNvPr name="TextBox 17" id="17"/>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grpSp>
        <p:nvGrpSpPr>
          <p:cNvPr name="Group 18" id="18"/>
          <p:cNvGrpSpPr>
            <a:grpSpLocks noChangeAspect="true"/>
          </p:cNvGrpSpPr>
          <p:nvPr/>
        </p:nvGrpSpPr>
        <p:grpSpPr>
          <a:xfrm rot="0">
            <a:off x="10553248" y="1674095"/>
            <a:ext cx="8104524" cy="7018152"/>
            <a:chOff x="0" y="0"/>
            <a:chExt cx="4282440" cy="3708400"/>
          </a:xfrm>
        </p:grpSpPr>
        <p:sp>
          <p:nvSpPr>
            <p:cNvPr name="Freeform 19" id="19"/>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3"/>
              <a:stretch>
                <a:fillRect l="-34164" t="0" r="-3313" b="0"/>
              </a:stretch>
            </a:blipFill>
          </p:spPr>
        </p:sp>
      </p:grpSp>
      <p:grpSp>
        <p:nvGrpSpPr>
          <p:cNvPr name="Group 20" id="20"/>
          <p:cNvGrpSpPr/>
          <p:nvPr/>
        </p:nvGrpSpPr>
        <p:grpSpPr>
          <a:xfrm rot="0">
            <a:off x="-836202" y="5812610"/>
            <a:ext cx="6727618" cy="596575"/>
            <a:chOff x="0" y="0"/>
            <a:chExt cx="3832935" cy="339887"/>
          </a:xfrm>
        </p:grpSpPr>
        <p:sp>
          <p:nvSpPr>
            <p:cNvPr name="Freeform 21" id="21"/>
            <p:cNvSpPr/>
            <p:nvPr/>
          </p:nvSpPr>
          <p:spPr>
            <a:xfrm flipH="false" flipV="false" rot="0">
              <a:off x="0" y="0"/>
              <a:ext cx="3832935" cy="339887"/>
            </a:xfrm>
            <a:custGeom>
              <a:avLst/>
              <a:gdLst/>
              <a:ahLst/>
              <a:cxnLst/>
              <a:rect r="r" b="b" t="t" l="l"/>
              <a:pathLst>
                <a:path h="339887" w="3832935">
                  <a:moveTo>
                    <a:pt x="203200" y="0"/>
                  </a:moveTo>
                  <a:lnTo>
                    <a:pt x="3832935" y="0"/>
                  </a:lnTo>
                  <a:lnTo>
                    <a:pt x="3629735" y="339887"/>
                  </a:lnTo>
                  <a:lnTo>
                    <a:pt x="0" y="339887"/>
                  </a:lnTo>
                  <a:lnTo>
                    <a:pt x="203200" y="0"/>
                  </a:lnTo>
                  <a:close/>
                </a:path>
              </a:pathLst>
            </a:custGeom>
            <a:solidFill>
              <a:srgbClr val="25303C"/>
            </a:solidFill>
          </p:spPr>
        </p:sp>
        <p:sp>
          <p:nvSpPr>
            <p:cNvPr name="TextBox 22" id="22"/>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5534756" y="5812610"/>
            <a:ext cx="713319" cy="596575"/>
            <a:chOff x="0" y="0"/>
            <a:chExt cx="406400" cy="339887"/>
          </a:xfrm>
        </p:grpSpPr>
        <p:sp>
          <p:nvSpPr>
            <p:cNvPr name="Freeform 24" id="24"/>
            <p:cNvSpPr/>
            <p:nvPr/>
          </p:nvSpPr>
          <p:spPr>
            <a:xfrm flipH="false" flipV="false" rot="0">
              <a:off x="0" y="0"/>
              <a:ext cx="406400" cy="339887"/>
            </a:xfrm>
            <a:custGeom>
              <a:avLst/>
              <a:gdLst/>
              <a:ahLst/>
              <a:cxnLst/>
              <a:rect r="r" b="b" t="t" l="l"/>
              <a:pathLst>
                <a:path h="339887" w="406400">
                  <a:moveTo>
                    <a:pt x="203200" y="0"/>
                  </a:moveTo>
                  <a:lnTo>
                    <a:pt x="406400" y="0"/>
                  </a:lnTo>
                  <a:lnTo>
                    <a:pt x="203200" y="339887"/>
                  </a:lnTo>
                  <a:lnTo>
                    <a:pt x="0" y="339887"/>
                  </a:lnTo>
                  <a:lnTo>
                    <a:pt x="203200" y="0"/>
                  </a:lnTo>
                  <a:close/>
                </a:path>
              </a:pathLst>
            </a:custGeom>
            <a:solidFill>
              <a:srgbClr val="CD1818"/>
            </a:solidFill>
          </p:spPr>
        </p:sp>
        <p:sp>
          <p:nvSpPr>
            <p:cNvPr name="TextBox 25" id="25"/>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sp>
        <p:nvSpPr>
          <p:cNvPr name="Freeform 26" id="26"/>
          <p:cNvSpPr/>
          <p:nvPr/>
        </p:nvSpPr>
        <p:spPr>
          <a:xfrm flipH="false" flipV="false" rot="0">
            <a:off x="0" y="0"/>
            <a:ext cx="7807526" cy="1445858"/>
          </a:xfrm>
          <a:custGeom>
            <a:avLst/>
            <a:gdLst/>
            <a:ahLst/>
            <a:cxnLst/>
            <a:rect r="r" b="b" t="t" l="l"/>
            <a:pathLst>
              <a:path h="1445858" w="7807526">
                <a:moveTo>
                  <a:pt x="0" y="0"/>
                </a:moveTo>
                <a:lnTo>
                  <a:pt x="7807526" y="0"/>
                </a:lnTo>
                <a:lnTo>
                  <a:pt x="7807526" y="1445858"/>
                </a:lnTo>
                <a:lnTo>
                  <a:pt x="0" y="1445858"/>
                </a:lnTo>
                <a:lnTo>
                  <a:pt x="0" y="0"/>
                </a:lnTo>
                <a:close/>
              </a:path>
            </a:pathLst>
          </a:custGeom>
          <a:blipFill>
            <a:blip r:embed="rId4"/>
            <a:stretch>
              <a:fillRect l="0" t="0" r="-1222" b="-8235"/>
            </a:stretch>
          </a:blipFill>
        </p:spPr>
      </p:sp>
      <p:sp>
        <p:nvSpPr>
          <p:cNvPr name="Freeform 27" id="27"/>
          <p:cNvSpPr/>
          <p:nvPr/>
        </p:nvSpPr>
        <p:spPr>
          <a:xfrm flipH="false" flipV="false" rot="0">
            <a:off x="-648536" y="8451863"/>
            <a:ext cx="3344853" cy="2461307"/>
          </a:xfrm>
          <a:custGeom>
            <a:avLst/>
            <a:gdLst/>
            <a:ahLst/>
            <a:cxnLst/>
            <a:rect r="r" b="b" t="t" l="l"/>
            <a:pathLst>
              <a:path h="2461307" w="3344853">
                <a:moveTo>
                  <a:pt x="0" y="0"/>
                </a:moveTo>
                <a:lnTo>
                  <a:pt x="3344853" y="0"/>
                </a:lnTo>
                <a:lnTo>
                  <a:pt x="3344853" y="2461308"/>
                </a:lnTo>
                <a:lnTo>
                  <a:pt x="0" y="2461308"/>
                </a:lnTo>
                <a:lnTo>
                  <a:pt x="0" y="0"/>
                </a:lnTo>
                <a:close/>
              </a:path>
            </a:pathLst>
          </a:custGeom>
          <a:blipFill>
            <a:blip r:embed="rId5"/>
            <a:stretch>
              <a:fillRect l="0" t="0" r="0" b="0"/>
            </a:stretch>
          </a:blipFill>
        </p:spPr>
      </p:sp>
      <p:sp>
        <p:nvSpPr>
          <p:cNvPr name="TextBox 28" id="28"/>
          <p:cNvSpPr txBox="true"/>
          <p:nvPr/>
        </p:nvSpPr>
        <p:spPr>
          <a:xfrm rot="0">
            <a:off x="981075" y="2407883"/>
            <a:ext cx="8162925" cy="1965702"/>
          </a:xfrm>
          <a:prstGeom prst="rect">
            <a:avLst/>
          </a:prstGeom>
        </p:spPr>
        <p:txBody>
          <a:bodyPr anchor="t" rtlCol="false" tIns="0" lIns="0" bIns="0" rIns="0">
            <a:spAutoFit/>
          </a:bodyPr>
          <a:lstStyle/>
          <a:p>
            <a:pPr>
              <a:lnSpc>
                <a:spcPts val="14488"/>
              </a:lnSpc>
            </a:pPr>
            <a:r>
              <a:rPr lang="en-US" sz="12598" spc="-377">
                <a:solidFill>
                  <a:srgbClr val="000000"/>
                </a:solidFill>
                <a:latin typeface="Poppins Bold"/>
              </a:rPr>
              <a:t>PYTHON</a:t>
            </a:r>
          </a:p>
        </p:txBody>
      </p:sp>
      <p:sp>
        <p:nvSpPr>
          <p:cNvPr name="TextBox 29" id="29"/>
          <p:cNvSpPr txBox="true"/>
          <p:nvPr/>
        </p:nvSpPr>
        <p:spPr>
          <a:xfrm rot="0">
            <a:off x="1028700" y="4167085"/>
            <a:ext cx="7876795" cy="724972"/>
          </a:xfrm>
          <a:prstGeom prst="rect">
            <a:avLst/>
          </a:prstGeom>
        </p:spPr>
        <p:txBody>
          <a:bodyPr anchor="t" rtlCol="false" tIns="0" lIns="0" bIns="0" rIns="0">
            <a:spAutoFit/>
          </a:bodyPr>
          <a:lstStyle/>
          <a:p>
            <a:pPr>
              <a:lnSpc>
                <a:spcPts val="5369"/>
              </a:lnSpc>
            </a:pPr>
            <a:r>
              <a:rPr lang="en-US" sz="4668" spc="-140">
                <a:solidFill>
                  <a:srgbClr val="000000"/>
                </a:solidFill>
                <a:latin typeface="Poppins Bold"/>
              </a:rPr>
              <a:t>DEVELOPMENT INTERNSHIP</a:t>
            </a:r>
          </a:p>
        </p:txBody>
      </p:sp>
      <p:sp>
        <p:nvSpPr>
          <p:cNvPr name="TextBox 30" id="30"/>
          <p:cNvSpPr txBox="true"/>
          <p:nvPr/>
        </p:nvSpPr>
        <p:spPr>
          <a:xfrm rot="0">
            <a:off x="963391" y="5894706"/>
            <a:ext cx="4571365" cy="407201"/>
          </a:xfrm>
          <a:prstGeom prst="rect">
            <a:avLst/>
          </a:prstGeom>
        </p:spPr>
        <p:txBody>
          <a:bodyPr anchor="t" rtlCol="false" tIns="0" lIns="0" bIns="0" rIns="0">
            <a:spAutoFit/>
          </a:bodyPr>
          <a:lstStyle/>
          <a:p>
            <a:pPr>
              <a:lnSpc>
                <a:spcPts val="3020"/>
              </a:lnSpc>
            </a:pPr>
            <a:r>
              <a:rPr lang="en-US" sz="2626" spc="231">
                <a:solidFill>
                  <a:srgbClr val="FFFFFF"/>
                </a:solidFill>
                <a:latin typeface="Poppins Medium"/>
              </a:rPr>
              <a:t>Internal Presentation</a:t>
            </a:r>
          </a:p>
        </p:txBody>
      </p:sp>
      <p:sp>
        <p:nvSpPr>
          <p:cNvPr name="TextBox 31" id="31"/>
          <p:cNvSpPr txBox="true"/>
          <p:nvPr/>
        </p:nvSpPr>
        <p:spPr>
          <a:xfrm rot="0">
            <a:off x="1036849" y="5072834"/>
            <a:ext cx="4571365" cy="418631"/>
          </a:xfrm>
          <a:prstGeom prst="rect">
            <a:avLst/>
          </a:prstGeom>
        </p:spPr>
        <p:txBody>
          <a:bodyPr anchor="t" rtlCol="false" tIns="0" lIns="0" bIns="0" rIns="0">
            <a:spAutoFit/>
          </a:bodyPr>
          <a:lstStyle/>
          <a:p>
            <a:pPr>
              <a:lnSpc>
                <a:spcPts val="3365"/>
              </a:lnSpc>
            </a:pPr>
            <a:r>
              <a:rPr lang="en-US" sz="2926" spc="257">
                <a:solidFill>
                  <a:srgbClr val="000000"/>
                </a:solidFill>
                <a:latin typeface="Montserrat Semi-Bold Bold"/>
              </a:rPr>
              <a:t>at Amivir Infotech</a:t>
            </a:r>
          </a:p>
        </p:txBody>
      </p:sp>
      <p:sp>
        <p:nvSpPr>
          <p:cNvPr name="TextBox 32" id="32"/>
          <p:cNvSpPr txBox="true"/>
          <p:nvPr/>
        </p:nvSpPr>
        <p:spPr>
          <a:xfrm rot="0">
            <a:off x="963391" y="6718149"/>
            <a:ext cx="5678646" cy="447206"/>
          </a:xfrm>
          <a:prstGeom prst="rect">
            <a:avLst/>
          </a:prstGeom>
        </p:spPr>
        <p:txBody>
          <a:bodyPr anchor="t" rtlCol="false" tIns="0" lIns="0" bIns="0" rIns="0">
            <a:spAutoFit/>
          </a:bodyPr>
          <a:lstStyle/>
          <a:p>
            <a:pPr>
              <a:lnSpc>
                <a:spcPts val="3365"/>
              </a:lnSpc>
            </a:pPr>
            <a:r>
              <a:rPr lang="en-US" sz="2926" spc="257">
                <a:solidFill>
                  <a:srgbClr val="000000"/>
                </a:solidFill>
                <a:latin typeface="Poppins Medium Bold"/>
              </a:rPr>
              <a:t>20C0S38 SAMIRALI MUKHI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88319" y="-401932"/>
            <a:ext cx="5782323" cy="803864"/>
            <a:chOff x="0" y="0"/>
            <a:chExt cx="2444863" cy="339887"/>
          </a:xfrm>
        </p:grpSpPr>
        <p:sp>
          <p:nvSpPr>
            <p:cNvPr name="Freeform 3" id="3"/>
            <p:cNvSpPr/>
            <p:nvPr/>
          </p:nvSpPr>
          <p:spPr>
            <a:xfrm flipH="false" flipV="false" rot="0">
              <a:off x="0" y="0"/>
              <a:ext cx="2444863" cy="339887"/>
            </a:xfrm>
            <a:custGeom>
              <a:avLst/>
              <a:gdLst/>
              <a:ahLst/>
              <a:cxnLst/>
              <a:rect r="r" b="b" t="t" l="l"/>
              <a:pathLst>
                <a:path h="339887" w="2444863">
                  <a:moveTo>
                    <a:pt x="203200" y="0"/>
                  </a:moveTo>
                  <a:lnTo>
                    <a:pt x="2444863" y="0"/>
                  </a:lnTo>
                  <a:lnTo>
                    <a:pt x="2241663" y="339887"/>
                  </a:lnTo>
                  <a:lnTo>
                    <a:pt x="0" y="339887"/>
                  </a:lnTo>
                  <a:lnTo>
                    <a:pt x="203200" y="0"/>
                  </a:lnTo>
                  <a:close/>
                </a:path>
              </a:pathLst>
            </a:custGeom>
            <a:solidFill>
              <a:srgbClr val="25303C"/>
            </a:solidFill>
          </p:spPr>
        </p:sp>
        <p:sp>
          <p:nvSpPr>
            <p:cNvPr name="TextBox 4" id="4"/>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754860" y="-401932"/>
            <a:ext cx="961173" cy="803864"/>
            <a:chOff x="0" y="0"/>
            <a:chExt cx="406400" cy="339887"/>
          </a:xfrm>
        </p:grpSpPr>
        <p:sp>
          <p:nvSpPr>
            <p:cNvPr name="Freeform 6" id="6"/>
            <p:cNvSpPr/>
            <p:nvPr/>
          </p:nvSpPr>
          <p:spPr>
            <a:xfrm flipH="false" flipV="false" rot="0">
              <a:off x="0" y="0"/>
              <a:ext cx="406400" cy="339887"/>
            </a:xfrm>
            <a:custGeom>
              <a:avLst/>
              <a:gdLst/>
              <a:ahLst/>
              <a:cxnLst/>
              <a:rect r="r" b="b" t="t" l="l"/>
              <a:pathLst>
                <a:path h="339887" w="406400">
                  <a:moveTo>
                    <a:pt x="203200" y="0"/>
                  </a:moveTo>
                  <a:lnTo>
                    <a:pt x="406400" y="0"/>
                  </a:lnTo>
                  <a:lnTo>
                    <a:pt x="203200" y="339887"/>
                  </a:lnTo>
                  <a:lnTo>
                    <a:pt x="0" y="339887"/>
                  </a:lnTo>
                  <a:lnTo>
                    <a:pt x="203200" y="0"/>
                  </a:lnTo>
                  <a:close/>
                </a:path>
              </a:pathLst>
            </a:custGeom>
            <a:solidFill>
              <a:srgbClr val="CD1818"/>
            </a:solidFill>
          </p:spPr>
        </p:sp>
        <p:sp>
          <p:nvSpPr>
            <p:cNvPr name="TextBox 7" id="7"/>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959046" y="9885068"/>
            <a:ext cx="9693680" cy="803864"/>
            <a:chOff x="0" y="0"/>
            <a:chExt cx="4098650" cy="339887"/>
          </a:xfrm>
        </p:grpSpPr>
        <p:sp>
          <p:nvSpPr>
            <p:cNvPr name="Freeform 9" id="9"/>
            <p:cNvSpPr/>
            <p:nvPr/>
          </p:nvSpPr>
          <p:spPr>
            <a:xfrm flipH="false" flipV="false" rot="0">
              <a:off x="0" y="0"/>
              <a:ext cx="4098650" cy="339887"/>
            </a:xfrm>
            <a:custGeom>
              <a:avLst/>
              <a:gdLst/>
              <a:ahLst/>
              <a:cxnLst/>
              <a:rect r="r" b="b" t="t" l="l"/>
              <a:pathLst>
                <a:path h="339887" w="4098650">
                  <a:moveTo>
                    <a:pt x="203200" y="0"/>
                  </a:moveTo>
                  <a:lnTo>
                    <a:pt x="4098650" y="0"/>
                  </a:lnTo>
                  <a:lnTo>
                    <a:pt x="3895450" y="339887"/>
                  </a:lnTo>
                  <a:lnTo>
                    <a:pt x="0" y="339887"/>
                  </a:lnTo>
                  <a:lnTo>
                    <a:pt x="203200" y="0"/>
                  </a:lnTo>
                  <a:close/>
                </a:path>
              </a:pathLst>
            </a:custGeom>
            <a:solidFill>
              <a:srgbClr val="25303C"/>
            </a:solidFill>
          </p:spPr>
        </p:sp>
        <p:sp>
          <p:nvSpPr>
            <p:cNvPr name="TextBox 10" id="10"/>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1323231" y="9885068"/>
            <a:ext cx="961173" cy="803864"/>
            <a:chOff x="0" y="0"/>
            <a:chExt cx="406400" cy="339887"/>
          </a:xfrm>
        </p:grpSpPr>
        <p:sp>
          <p:nvSpPr>
            <p:cNvPr name="Freeform 12" id="12"/>
            <p:cNvSpPr/>
            <p:nvPr/>
          </p:nvSpPr>
          <p:spPr>
            <a:xfrm flipH="false" flipV="false" rot="0">
              <a:off x="0" y="0"/>
              <a:ext cx="406400" cy="339887"/>
            </a:xfrm>
            <a:custGeom>
              <a:avLst/>
              <a:gdLst/>
              <a:ahLst/>
              <a:cxnLst/>
              <a:rect r="r" b="b" t="t" l="l"/>
              <a:pathLst>
                <a:path h="339887" w="406400">
                  <a:moveTo>
                    <a:pt x="203200" y="0"/>
                  </a:moveTo>
                  <a:lnTo>
                    <a:pt x="406400" y="0"/>
                  </a:lnTo>
                  <a:lnTo>
                    <a:pt x="203200" y="339887"/>
                  </a:lnTo>
                  <a:lnTo>
                    <a:pt x="0" y="339887"/>
                  </a:lnTo>
                  <a:lnTo>
                    <a:pt x="203200" y="0"/>
                  </a:lnTo>
                  <a:close/>
                </a:path>
              </a:pathLst>
            </a:custGeom>
            <a:solidFill>
              <a:srgbClr val="CD1818"/>
            </a:solidFill>
          </p:spPr>
        </p:sp>
        <p:sp>
          <p:nvSpPr>
            <p:cNvPr name="TextBox 13" id="13"/>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402739" y="631492"/>
            <a:ext cx="17428559" cy="9052042"/>
          </a:xfrm>
          <a:custGeom>
            <a:avLst/>
            <a:gdLst/>
            <a:ahLst/>
            <a:cxnLst/>
            <a:rect r="r" b="b" t="t" l="l"/>
            <a:pathLst>
              <a:path h="9052042" w="17428559">
                <a:moveTo>
                  <a:pt x="0" y="0"/>
                </a:moveTo>
                <a:lnTo>
                  <a:pt x="17428559" y="0"/>
                </a:lnTo>
                <a:lnTo>
                  <a:pt x="17428559" y="9052043"/>
                </a:lnTo>
                <a:lnTo>
                  <a:pt x="0" y="9052043"/>
                </a:lnTo>
                <a:lnTo>
                  <a:pt x="0" y="0"/>
                </a:lnTo>
                <a:close/>
              </a:path>
            </a:pathLst>
          </a:custGeom>
          <a:blipFill>
            <a:blip r:embed="rId2"/>
            <a:stretch>
              <a:fillRect l="0" t="0" r="0" b="0"/>
            </a:stretch>
          </a:blipFill>
        </p:spPr>
      </p:sp>
      <p:sp>
        <p:nvSpPr>
          <p:cNvPr name="TextBox 15" id="15"/>
          <p:cNvSpPr txBox="true"/>
          <p:nvPr/>
        </p:nvSpPr>
        <p:spPr>
          <a:xfrm rot="0">
            <a:off x="6128144" y="-19050"/>
            <a:ext cx="7761006" cy="546100"/>
          </a:xfrm>
          <a:prstGeom prst="rect">
            <a:avLst/>
          </a:prstGeom>
        </p:spPr>
        <p:txBody>
          <a:bodyPr anchor="t" rtlCol="false" tIns="0" lIns="0" bIns="0" rIns="0">
            <a:spAutoFit/>
          </a:bodyPr>
          <a:lstStyle/>
          <a:p>
            <a:pPr algn="just">
              <a:lnSpc>
                <a:spcPts val="4025"/>
              </a:lnSpc>
            </a:pPr>
            <a:r>
              <a:rPr lang="en-US" sz="3500">
                <a:solidFill>
                  <a:srgbClr val="000000"/>
                </a:solidFill>
                <a:latin typeface="Poppins Bold"/>
              </a:rPr>
              <a:t>SCREENSHOTS OF WORK DONE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88319" y="-401932"/>
            <a:ext cx="5782323" cy="803864"/>
            <a:chOff x="0" y="0"/>
            <a:chExt cx="2444863" cy="339887"/>
          </a:xfrm>
        </p:grpSpPr>
        <p:sp>
          <p:nvSpPr>
            <p:cNvPr name="Freeform 3" id="3"/>
            <p:cNvSpPr/>
            <p:nvPr/>
          </p:nvSpPr>
          <p:spPr>
            <a:xfrm flipH="false" flipV="false" rot="0">
              <a:off x="0" y="0"/>
              <a:ext cx="2444863" cy="339887"/>
            </a:xfrm>
            <a:custGeom>
              <a:avLst/>
              <a:gdLst/>
              <a:ahLst/>
              <a:cxnLst/>
              <a:rect r="r" b="b" t="t" l="l"/>
              <a:pathLst>
                <a:path h="339887" w="2444863">
                  <a:moveTo>
                    <a:pt x="203200" y="0"/>
                  </a:moveTo>
                  <a:lnTo>
                    <a:pt x="2444863" y="0"/>
                  </a:lnTo>
                  <a:lnTo>
                    <a:pt x="2241663" y="339887"/>
                  </a:lnTo>
                  <a:lnTo>
                    <a:pt x="0" y="339887"/>
                  </a:lnTo>
                  <a:lnTo>
                    <a:pt x="203200" y="0"/>
                  </a:lnTo>
                  <a:close/>
                </a:path>
              </a:pathLst>
            </a:custGeom>
            <a:solidFill>
              <a:srgbClr val="25303C"/>
            </a:solidFill>
          </p:spPr>
        </p:sp>
        <p:sp>
          <p:nvSpPr>
            <p:cNvPr name="TextBox 4" id="4"/>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754860" y="-401932"/>
            <a:ext cx="961173" cy="803864"/>
            <a:chOff x="0" y="0"/>
            <a:chExt cx="406400" cy="339887"/>
          </a:xfrm>
        </p:grpSpPr>
        <p:sp>
          <p:nvSpPr>
            <p:cNvPr name="Freeform 6" id="6"/>
            <p:cNvSpPr/>
            <p:nvPr/>
          </p:nvSpPr>
          <p:spPr>
            <a:xfrm flipH="false" flipV="false" rot="0">
              <a:off x="0" y="0"/>
              <a:ext cx="406400" cy="339887"/>
            </a:xfrm>
            <a:custGeom>
              <a:avLst/>
              <a:gdLst/>
              <a:ahLst/>
              <a:cxnLst/>
              <a:rect r="r" b="b" t="t" l="l"/>
              <a:pathLst>
                <a:path h="339887" w="406400">
                  <a:moveTo>
                    <a:pt x="203200" y="0"/>
                  </a:moveTo>
                  <a:lnTo>
                    <a:pt x="406400" y="0"/>
                  </a:lnTo>
                  <a:lnTo>
                    <a:pt x="203200" y="339887"/>
                  </a:lnTo>
                  <a:lnTo>
                    <a:pt x="0" y="339887"/>
                  </a:lnTo>
                  <a:lnTo>
                    <a:pt x="203200" y="0"/>
                  </a:lnTo>
                  <a:close/>
                </a:path>
              </a:pathLst>
            </a:custGeom>
            <a:solidFill>
              <a:srgbClr val="CD1818"/>
            </a:solidFill>
          </p:spPr>
        </p:sp>
        <p:sp>
          <p:nvSpPr>
            <p:cNvPr name="TextBox 7" id="7"/>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959046" y="9885068"/>
            <a:ext cx="9693680" cy="803864"/>
            <a:chOff x="0" y="0"/>
            <a:chExt cx="4098650" cy="339887"/>
          </a:xfrm>
        </p:grpSpPr>
        <p:sp>
          <p:nvSpPr>
            <p:cNvPr name="Freeform 9" id="9"/>
            <p:cNvSpPr/>
            <p:nvPr/>
          </p:nvSpPr>
          <p:spPr>
            <a:xfrm flipH="false" flipV="false" rot="0">
              <a:off x="0" y="0"/>
              <a:ext cx="4098650" cy="339887"/>
            </a:xfrm>
            <a:custGeom>
              <a:avLst/>
              <a:gdLst/>
              <a:ahLst/>
              <a:cxnLst/>
              <a:rect r="r" b="b" t="t" l="l"/>
              <a:pathLst>
                <a:path h="339887" w="4098650">
                  <a:moveTo>
                    <a:pt x="203200" y="0"/>
                  </a:moveTo>
                  <a:lnTo>
                    <a:pt x="4098650" y="0"/>
                  </a:lnTo>
                  <a:lnTo>
                    <a:pt x="3895450" y="339887"/>
                  </a:lnTo>
                  <a:lnTo>
                    <a:pt x="0" y="339887"/>
                  </a:lnTo>
                  <a:lnTo>
                    <a:pt x="203200" y="0"/>
                  </a:lnTo>
                  <a:close/>
                </a:path>
              </a:pathLst>
            </a:custGeom>
            <a:solidFill>
              <a:srgbClr val="25303C"/>
            </a:solidFill>
          </p:spPr>
        </p:sp>
        <p:sp>
          <p:nvSpPr>
            <p:cNvPr name="TextBox 10" id="10"/>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1323231" y="9885068"/>
            <a:ext cx="961173" cy="803864"/>
            <a:chOff x="0" y="0"/>
            <a:chExt cx="406400" cy="339887"/>
          </a:xfrm>
        </p:grpSpPr>
        <p:sp>
          <p:nvSpPr>
            <p:cNvPr name="Freeform 12" id="12"/>
            <p:cNvSpPr/>
            <p:nvPr/>
          </p:nvSpPr>
          <p:spPr>
            <a:xfrm flipH="false" flipV="false" rot="0">
              <a:off x="0" y="0"/>
              <a:ext cx="406400" cy="339887"/>
            </a:xfrm>
            <a:custGeom>
              <a:avLst/>
              <a:gdLst/>
              <a:ahLst/>
              <a:cxnLst/>
              <a:rect r="r" b="b" t="t" l="l"/>
              <a:pathLst>
                <a:path h="339887" w="406400">
                  <a:moveTo>
                    <a:pt x="203200" y="0"/>
                  </a:moveTo>
                  <a:lnTo>
                    <a:pt x="406400" y="0"/>
                  </a:lnTo>
                  <a:lnTo>
                    <a:pt x="203200" y="339887"/>
                  </a:lnTo>
                  <a:lnTo>
                    <a:pt x="0" y="339887"/>
                  </a:lnTo>
                  <a:lnTo>
                    <a:pt x="203200" y="0"/>
                  </a:lnTo>
                  <a:close/>
                </a:path>
              </a:pathLst>
            </a:custGeom>
            <a:solidFill>
              <a:srgbClr val="CD1818"/>
            </a:solidFill>
          </p:spPr>
        </p:sp>
        <p:sp>
          <p:nvSpPr>
            <p:cNvPr name="TextBox 13" id="13"/>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305597" y="1306674"/>
            <a:ext cx="17758663" cy="7709187"/>
          </a:xfrm>
          <a:custGeom>
            <a:avLst/>
            <a:gdLst/>
            <a:ahLst/>
            <a:cxnLst/>
            <a:rect r="r" b="b" t="t" l="l"/>
            <a:pathLst>
              <a:path h="7709187" w="17758663">
                <a:moveTo>
                  <a:pt x="0" y="0"/>
                </a:moveTo>
                <a:lnTo>
                  <a:pt x="17758663" y="0"/>
                </a:lnTo>
                <a:lnTo>
                  <a:pt x="17758663" y="7709187"/>
                </a:lnTo>
                <a:lnTo>
                  <a:pt x="0" y="7709187"/>
                </a:lnTo>
                <a:lnTo>
                  <a:pt x="0" y="0"/>
                </a:lnTo>
                <a:close/>
              </a:path>
            </a:pathLst>
          </a:custGeom>
          <a:blipFill>
            <a:blip r:embed="rId2"/>
            <a:stretch>
              <a:fillRect l="0" t="0" r="0" b="0"/>
            </a:stretch>
          </a:blipFill>
        </p:spPr>
      </p:sp>
      <p:sp>
        <p:nvSpPr>
          <p:cNvPr name="TextBox 15" id="15"/>
          <p:cNvSpPr txBox="true"/>
          <p:nvPr/>
        </p:nvSpPr>
        <p:spPr>
          <a:xfrm rot="0">
            <a:off x="6128144" y="-19050"/>
            <a:ext cx="7761006" cy="546100"/>
          </a:xfrm>
          <a:prstGeom prst="rect">
            <a:avLst/>
          </a:prstGeom>
        </p:spPr>
        <p:txBody>
          <a:bodyPr anchor="t" rtlCol="false" tIns="0" lIns="0" bIns="0" rIns="0">
            <a:spAutoFit/>
          </a:bodyPr>
          <a:lstStyle/>
          <a:p>
            <a:pPr algn="just">
              <a:lnSpc>
                <a:spcPts val="4025"/>
              </a:lnSpc>
            </a:pPr>
            <a:r>
              <a:rPr lang="en-US" sz="3500">
                <a:solidFill>
                  <a:srgbClr val="000000"/>
                </a:solidFill>
                <a:latin typeface="Poppins Bold"/>
              </a:rPr>
              <a:t>SCREENSHOTS OF WORK DONE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88319" y="-401932"/>
            <a:ext cx="5782323" cy="803864"/>
            <a:chOff x="0" y="0"/>
            <a:chExt cx="2444863" cy="339887"/>
          </a:xfrm>
        </p:grpSpPr>
        <p:sp>
          <p:nvSpPr>
            <p:cNvPr name="Freeform 3" id="3"/>
            <p:cNvSpPr/>
            <p:nvPr/>
          </p:nvSpPr>
          <p:spPr>
            <a:xfrm flipH="false" flipV="false" rot="0">
              <a:off x="0" y="0"/>
              <a:ext cx="2444863" cy="339887"/>
            </a:xfrm>
            <a:custGeom>
              <a:avLst/>
              <a:gdLst/>
              <a:ahLst/>
              <a:cxnLst/>
              <a:rect r="r" b="b" t="t" l="l"/>
              <a:pathLst>
                <a:path h="339887" w="2444863">
                  <a:moveTo>
                    <a:pt x="203200" y="0"/>
                  </a:moveTo>
                  <a:lnTo>
                    <a:pt x="2444863" y="0"/>
                  </a:lnTo>
                  <a:lnTo>
                    <a:pt x="2241663" y="339887"/>
                  </a:lnTo>
                  <a:lnTo>
                    <a:pt x="0" y="339887"/>
                  </a:lnTo>
                  <a:lnTo>
                    <a:pt x="203200" y="0"/>
                  </a:lnTo>
                  <a:close/>
                </a:path>
              </a:pathLst>
            </a:custGeom>
            <a:solidFill>
              <a:srgbClr val="25303C"/>
            </a:solidFill>
          </p:spPr>
        </p:sp>
        <p:sp>
          <p:nvSpPr>
            <p:cNvPr name="TextBox 4" id="4"/>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754860" y="-401932"/>
            <a:ext cx="961173" cy="803864"/>
            <a:chOff x="0" y="0"/>
            <a:chExt cx="406400" cy="339887"/>
          </a:xfrm>
        </p:grpSpPr>
        <p:sp>
          <p:nvSpPr>
            <p:cNvPr name="Freeform 6" id="6"/>
            <p:cNvSpPr/>
            <p:nvPr/>
          </p:nvSpPr>
          <p:spPr>
            <a:xfrm flipH="false" flipV="false" rot="0">
              <a:off x="0" y="0"/>
              <a:ext cx="406400" cy="339887"/>
            </a:xfrm>
            <a:custGeom>
              <a:avLst/>
              <a:gdLst/>
              <a:ahLst/>
              <a:cxnLst/>
              <a:rect r="r" b="b" t="t" l="l"/>
              <a:pathLst>
                <a:path h="339887" w="406400">
                  <a:moveTo>
                    <a:pt x="203200" y="0"/>
                  </a:moveTo>
                  <a:lnTo>
                    <a:pt x="406400" y="0"/>
                  </a:lnTo>
                  <a:lnTo>
                    <a:pt x="203200" y="339887"/>
                  </a:lnTo>
                  <a:lnTo>
                    <a:pt x="0" y="339887"/>
                  </a:lnTo>
                  <a:lnTo>
                    <a:pt x="203200" y="0"/>
                  </a:lnTo>
                  <a:close/>
                </a:path>
              </a:pathLst>
            </a:custGeom>
            <a:solidFill>
              <a:srgbClr val="CD1818"/>
            </a:solidFill>
          </p:spPr>
        </p:sp>
        <p:sp>
          <p:nvSpPr>
            <p:cNvPr name="TextBox 7" id="7"/>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959046" y="9885068"/>
            <a:ext cx="9693680" cy="803864"/>
            <a:chOff x="0" y="0"/>
            <a:chExt cx="4098650" cy="339887"/>
          </a:xfrm>
        </p:grpSpPr>
        <p:sp>
          <p:nvSpPr>
            <p:cNvPr name="Freeform 9" id="9"/>
            <p:cNvSpPr/>
            <p:nvPr/>
          </p:nvSpPr>
          <p:spPr>
            <a:xfrm flipH="false" flipV="false" rot="0">
              <a:off x="0" y="0"/>
              <a:ext cx="4098650" cy="339887"/>
            </a:xfrm>
            <a:custGeom>
              <a:avLst/>
              <a:gdLst/>
              <a:ahLst/>
              <a:cxnLst/>
              <a:rect r="r" b="b" t="t" l="l"/>
              <a:pathLst>
                <a:path h="339887" w="4098650">
                  <a:moveTo>
                    <a:pt x="203200" y="0"/>
                  </a:moveTo>
                  <a:lnTo>
                    <a:pt x="4098650" y="0"/>
                  </a:lnTo>
                  <a:lnTo>
                    <a:pt x="3895450" y="339887"/>
                  </a:lnTo>
                  <a:lnTo>
                    <a:pt x="0" y="339887"/>
                  </a:lnTo>
                  <a:lnTo>
                    <a:pt x="203200" y="0"/>
                  </a:lnTo>
                  <a:close/>
                </a:path>
              </a:pathLst>
            </a:custGeom>
            <a:solidFill>
              <a:srgbClr val="25303C"/>
            </a:solidFill>
          </p:spPr>
        </p:sp>
        <p:sp>
          <p:nvSpPr>
            <p:cNvPr name="TextBox 10" id="10"/>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1323231" y="9885068"/>
            <a:ext cx="961173" cy="803864"/>
            <a:chOff x="0" y="0"/>
            <a:chExt cx="406400" cy="339887"/>
          </a:xfrm>
        </p:grpSpPr>
        <p:sp>
          <p:nvSpPr>
            <p:cNvPr name="Freeform 12" id="12"/>
            <p:cNvSpPr/>
            <p:nvPr/>
          </p:nvSpPr>
          <p:spPr>
            <a:xfrm flipH="false" flipV="false" rot="0">
              <a:off x="0" y="0"/>
              <a:ext cx="406400" cy="339887"/>
            </a:xfrm>
            <a:custGeom>
              <a:avLst/>
              <a:gdLst/>
              <a:ahLst/>
              <a:cxnLst/>
              <a:rect r="r" b="b" t="t" l="l"/>
              <a:pathLst>
                <a:path h="339887" w="406400">
                  <a:moveTo>
                    <a:pt x="203200" y="0"/>
                  </a:moveTo>
                  <a:lnTo>
                    <a:pt x="406400" y="0"/>
                  </a:lnTo>
                  <a:lnTo>
                    <a:pt x="203200" y="339887"/>
                  </a:lnTo>
                  <a:lnTo>
                    <a:pt x="0" y="339887"/>
                  </a:lnTo>
                  <a:lnTo>
                    <a:pt x="203200" y="0"/>
                  </a:lnTo>
                  <a:close/>
                </a:path>
              </a:pathLst>
            </a:custGeom>
            <a:solidFill>
              <a:srgbClr val="CD1818"/>
            </a:solidFill>
          </p:spPr>
        </p:sp>
        <p:sp>
          <p:nvSpPr>
            <p:cNvPr name="TextBox 13" id="13"/>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450678" y="725880"/>
            <a:ext cx="17422230" cy="8817230"/>
          </a:xfrm>
          <a:custGeom>
            <a:avLst/>
            <a:gdLst/>
            <a:ahLst/>
            <a:cxnLst/>
            <a:rect r="r" b="b" t="t" l="l"/>
            <a:pathLst>
              <a:path h="8817230" w="17422230">
                <a:moveTo>
                  <a:pt x="0" y="0"/>
                </a:moveTo>
                <a:lnTo>
                  <a:pt x="17422230" y="0"/>
                </a:lnTo>
                <a:lnTo>
                  <a:pt x="17422230" y="8817231"/>
                </a:lnTo>
                <a:lnTo>
                  <a:pt x="0" y="8817231"/>
                </a:lnTo>
                <a:lnTo>
                  <a:pt x="0" y="0"/>
                </a:lnTo>
                <a:close/>
              </a:path>
            </a:pathLst>
          </a:custGeom>
          <a:blipFill>
            <a:blip r:embed="rId2"/>
            <a:stretch>
              <a:fillRect l="0" t="0" r="0" b="0"/>
            </a:stretch>
          </a:blipFill>
        </p:spPr>
      </p:sp>
      <p:sp>
        <p:nvSpPr>
          <p:cNvPr name="TextBox 15" id="15"/>
          <p:cNvSpPr txBox="true"/>
          <p:nvPr/>
        </p:nvSpPr>
        <p:spPr>
          <a:xfrm rot="0">
            <a:off x="6128144" y="-19050"/>
            <a:ext cx="7761006" cy="546100"/>
          </a:xfrm>
          <a:prstGeom prst="rect">
            <a:avLst/>
          </a:prstGeom>
        </p:spPr>
        <p:txBody>
          <a:bodyPr anchor="t" rtlCol="false" tIns="0" lIns="0" bIns="0" rIns="0">
            <a:spAutoFit/>
          </a:bodyPr>
          <a:lstStyle/>
          <a:p>
            <a:pPr algn="just">
              <a:lnSpc>
                <a:spcPts val="4025"/>
              </a:lnSpc>
            </a:pPr>
            <a:r>
              <a:rPr lang="en-US" sz="3500">
                <a:solidFill>
                  <a:srgbClr val="000000"/>
                </a:solidFill>
                <a:latin typeface="Poppins Bold"/>
              </a:rPr>
              <a:t>SCREENSHOTS OF WORK DONE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88319" y="-401932"/>
            <a:ext cx="5782323" cy="803864"/>
            <a:chOff x="0" y="0"/>
            <a:chExt cx="2444863" cy="339887"/>
          </a:xfrm>
        </p:grpSpPr>
        <p:sp>
          <p:nvSpPr>
            <p:cNvPr name="Freeform 3" id="3"/>
            <p:cNvSpPr/>
            <p:nvPr/>
          </p:nvSpPr>
          <p:spPr>
            <a:xfrm flipH="false" flipV="false" rot="0">
              <a:off x="0" y="0"/>
              <a:ext cx="2444863" cy="339887"/>
            </a:xfrm>
            <a:custGeom>
              <a:avLst/>
              <a:gdLst/>
              <a:ahLst/>
              <a:cxnLst/>
              <a:rect r="r" b="b" t="t" l="l"/>
              <a:pathLst>
                <a:path h="339887" w="2444863">
                  <a:moveTo>
                    <a:pt x="203200" y="0"/>
                  </a:moveTo>
                  <a:lnTo>
                    <a:pt x="2444863" y="0"/>
                  </a:lnTo>
                  <a:lnTo>
                    <a:pt x="2241663" y="339887"/>
                  </a:lnTo>
                  <a:lnTo>
                    <a:pt x="0" y="339887"/>
                  </a:lnTo>
                  <a:lnTo>
                    <a:pt x="203200" y="0"/>
                  </a:lnTo>
                  <a:close/>
                </a:path>
              </a:pathLst>
            </a:custGeom>
            <a:solidFill>
              <a:srgbClr val="25303C"/>
            </a:solidFill>
          </p:spPr>
        </p:sp>
        <p:sp>
          <p:nvSpPr>
            <p:cNvPr name="TextBox 4" id="4"/>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754860" y="-401932"/>
            <a:ext cx="961173" cy="803864"/>
            <a:chOff x="0" y="0"/>
            <a:chExt cx="406400" cy="339887"/>
          </a:xfrm>
        </p:grpSpPr>
        <p:sp>
          <p:nvSpPr>
            <p:cNvPr name="Freeform 6" id="6"/>
            <p:cNvSpPr/>
            <p:nvPr/>
          </p:nvSpPr>
          <p:spPr>
            <a:xfrm flipH="false" flipV="false" rot="0">
              <a:off x="0" y="0"/>
              <a:ext cx="406400" cy="339887"/>
            </a:xfrm>
            <a:custGeom>
              <a:avLst/>
              <a:gdLst/>
              <a:ahLst/>
              <a:cxnLst/>
              <a:rect r="r" b="b" t="t" l="l"/>
              <a:pathLst>
                <a:path h="339887" w="406400">
                  <a:moveTo>
                    <a:pt x="203200" y="0"/>
                  </a:moveTo>
                  <a:lnTo>
                    <a:pt x="406400" y="0"/>
                  </a:lnTo>
                  <a:lnTo>
                    <a:pt x="203200" y="339887"/>
                  </a:lnTo>
                  <a:lnTo>
                    <a:pt x="0" y="339887"/>
                  </a:lnTo>
                  <a:lnTo>
                    <a:pt x="203200" y="0"/>
                  </a:lnTo>
                  <a:close/>
                </a:path>
              </a:pathLst>
            </a:custGeom>
            <a:solidFill>
              <a:srgbClr val="CD1818"/>
            </a:solidFill>
          </p:spPr>
        </p:sp>
        <p:sp>
          <p:nvSpPr>
            <p:cNvPr name="TextBox 7" id="7"/>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959046" y="9885068"/>
            <a:ext cx="9693680" cy="803864"/>
            <a:chOff x="0" y="0"/>
            <a:chExt cx="4098650" cy="339887"/>
          </a:xfrm>
        </p:grpSpPr>
        <p:sp>
          <p:nvSpPr>
            <p:cNvPr name="Freeform 9" id="9"/>
            <p:cNvSpPr/>
            <p:nvPr/>
          </p:nvSpPr>
          <p:spPr>
            <a:xfrm flipH="false" flipV="false" rot="0">
              <a:off x="0" y="0"/>
              <a:ext cx="4098650" cy="339887"/>
            </a:xfrm>
            <a:custGeom>
              <a:avLst/>
              <a:gdLst/>
              <a:ahLst/>
              <a:cxnLst/>
              <a:rect r="r" b="b" t="t" l="l"/>
              <a:pathLst>
                <a:path h="339887" w="4098650">
                  <a:moveTo>
                    <a:pt x="203200" y="0"/>
                  </a:moveTo>
                  <a:lnTo>
                    <a:pt x="4098650" y="0"/>
                  </a:lnTo>
                  <a:lnTo>
                    <a:pt x="3895450" y="339887"/>
                  </a:lnTo>
                  <a:lnTo>
                    <a:pt x="0" y="339887"/>
                  </a:lnTo>
                  <a:lnTo>
                    <a:pt x="203200" y="0"/>
                  </a:lnTo>
                  <a:close/>
                </a:path>
              </a:pathLst>
            </a:custGeom>
            <a:solidFill>
              <a:srgbClr val="25303C"/>
            </a:solidFill>
          </p:spPr>
        </p:sp>
        <p:sp>
          <p:nvSpPr>
            <p:cNvPr name="TextBox 10" id="10"/>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1323231" y="9885068"/>
            <a:ext cx="961173" cy="803864"/>
            <a:chOff x="0" y="0"/>
            <a:chExt cx="406400" cy="339887"/>
          </a:xfrm>
        </p:grpSpPr>
        <p:sp>
          <p:nvSpPr>
            <p:cNvPr name="Freeform 12" id="12"/>
            <p:cNvSpPr/>
            <p:nvPr/>
          </p:nvSpPr>
          <p:spPr>
            <a:xfrm flipH="false" flipV="false" rot="0">
              <a:off x="0" y="0"/>
              <a:ext cx="406400" cy="339887"/>
            </a:xfrm>
            <a:custGeom>
              <a:avLst/>
              <a:gdLst/>
              <a:ahLst/>
              <a:cxnLst/>
              <a:rect r="r" b="b" t="t" l="l"/>
              <a:pathLst>
                <a:path h="339887" w="406400">
                  <a:moveTo>
                    <a:pt x="203200" y="0"/>
                  </a:moveTo>
                  <a:lnTo>
                    <a:pt x="406400" y="0"/>
                  </a:lnTo>
                  <a:lnTo>
                    <a:pt x="203200" y="339887"/>
                  </a:lnTo>
                  <a:lnTo>
                    <a:pt x="0" y="339887"/>
                  </a:lnTo>
                  <a:lnTo>
                    <a:pt x="203200" y="0"/>
                  </a:lnTo>
                  <a:close/>
                </a:path>
              </a:pathLst>
            </a:custGeom>
            <a:solidFill>
              <a:srgbClr val="CD1818"/>
            </a:solidFill>
          </p:spPr>
        </p:sp>
        <p:sp>
          <p:nvSpPr>
            <p:cNvPr name="TextBox 13" id="13"/>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374176" y="614700"/>
            <a:ext cx="17583416" cy="9035111"/>
          </a:xfrm>
          <a:custGeom>
            <a:avLst/>
            <a:gdLst/>
            <a:ahLst/>
            <a:cxnLst/>
            <a:rect r="r" b="b" t="t" l="l"/>
            <a:pathLst>
              <a:path h="9035111" w="17583416">
                <a:moveTo>
                  <a:pt x="0" y="0"/>
                </a:moveTo>
                <a:lnTo>
                  <a:pt x="17583416" y="0"/>
                </a:lnTo>
                <a:lnTo>
                  <a:pt x="17583416" y="9035111"/>
                </a:lnTo>
                <a:lnTo>
                  <a:pt x="0" y="9035111"/>
                </a:lnTo>
                <a:lnTo>
                  <a:pt x="0" y="0"/>
                </a:lnTo>
                <a:close/>
              </a:path>
            </a:pathLst>
          </a:custGeom>
          <a:blipFill>
            <a:blip r:embed="rId2"/>
            <a:stretch>
              <a:fillRect l="0" t="0" r="0" b="0"/>
            </a:stretch>
          </a:blipFill>
        </p:spPr>
      </p:sp>
      <p:sp>
        <p:nvSpPr>
          <p:cNvPr name="TextBox 15" id="15"/>
          <p:cNvSpPr txBox="true"/>
          <p:nvPr/>
        </p:nvSpPr>
        <p:spPr>
          <a:xfrm rot="0">
            <a:off x="6128144" y="-19050"/>
            <a:ext cx="7761006" cy="546100"/>
          </a:xfrm>
          <a:prstGeom prst="rect">
            <a:avLst/>
          </a:prstGeom>
        </p:spPr>
        <p:txBody>
          <a:bodyPr anchor="t" rtlCol="false" tIns="0" lIns="0" bIns="0" rIns="0">
            <a:spAutoFit/>
          </a:bodyPr>
          <a:lstStyle/>
          <a:p>
            <a:pPr algn="just">
              <a:lnSpc>
                <a:spcPts val="4025"/>
              </a:lnSpc>
            </a:pPr>
            <a:r>
              <a:rPr lang="en-US" sz="3500">
                <a:solidFill>
                  <a:srgbClr val="000000"/>
                </a:solidFill>
                <a:latin typeface="Poppins Bold"/>
              </a:rPr>
              <a:t>SCREENSHOTS OF WORK DONE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88319" y="-401932"/>
            <a:ext cx="5782323" cy="803864"/>
            <a:chOff x="0" y="0"/>
            <a:chExt cx="2444863" cy="339887"/>
          </a:xfrm>
        </p:grpSpPr>
        <p:sp>
          <p:nvSpPr>
            <p:cNvPr name="Freeform 3" id="3"/>
            <p:cNvSpPr/>
            <p:nvPr/>
          </p:nvSpPr>
          <p:spPr>
            <a:xfrm flipH="false" flipV="false" rot="0">
              <a:off x="0" y="0"/>
              <a:ext cx="2444863" cy="339887"/>
            </a:xfrm>
            <a:custGeom>
              <a:avLst/>
              <a:gdLst/>
              <a:ahLst/>
              <a:cxnLst/>
              <a:rect r="r" b="b" t="t" l="l"/>
              <a:pathLst>
                <a:path h="339887" w="2444863">
                  <a:moveTo>
                    <a:pt x="203200" y="0"/>
                  </a:moveTo>
                  <a:lnTo>
                    <a:pt x="2444863" y="0"/>
                  </a:lnTo>
                  <a:lnTo>
                    <a:pt x="2241663" y="339887"/>
                  </a:lnTo>
                  <a:lnTo>
                    <a:pt x="0" y="339887"/>
                  </a:lnTo>
                  <a:lnTo>
                    <a:pt x="203200" y="0"/>
                  </a:lnTo>
                  <a:close/>
                </a:path>
              </a:pathLst>
            </a:custGeom>
            <a:solidFill>
              <a:srgbClr val="25303C"/>
            </a:solidFill>
          </p:spPr>
        </p:sp>
        <p:sp>
          <p:nvSpPr>
            <p:cNvPr name="TextBox 4" id="4"/>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754860" y="-401932"/>
            <a:ext cx="961173" cy="803864"/>
            <a:chOff x="0" y="0"/>
            <a:chExt cx="406400" cy="339887"/>
          </a:xfrm>
        </p:grpSpPr>
        <p:sp>
          <p:nvSpPr>
            <p:cNvPr name="Freeform 6" id="6"/>
            <p:cNvSpPr/>
            <p:nvPr/>
          </p:nvSpPr>
          <p:spPr>
            <a:xfrm flipH="false" flipV="false" rot="0">
              <a:off x="0" y="0"/>
              <a:ext cx="406400" cy="339887"/>
            </a:xfrm>
            <a:custGeom>
              <a:avLst/>
              <a:gdLst/>
              <a:ahLst/>
              <a:cxnLst/>
              <a:rect r="r" b="b" t="t" l="l"/>
              <a:pathLst>
                <a:path h="339887" w="406400">
                  <a:moveTo>
                    <a:pt x="203200" y="0"/>
                  </a:moveTo>
                  <a:lnTo>
                    <a:pt x="406400" y="0"/>
                  </a:lnTo>
                  <a:lnTo>
                    <a:pt x="203200" y="339887"/>
                  </a:lnTo>
                  <a:lnTo>
                    <a:pt x="0" y="339887"/>
                  </a:lnTo>
                  <a:lnTo>
                    <a:pt x="203200" y="0"/>
                  </a:lnTo>
                  <a:close/>
                </a:path>
              </a:pathLst>
            </a:custGeom>
            <a:solidFill>
              <a:srgbClr val="CD1818"/>
            </a:solidFill>
          </p:spPr>
        </p:sp>
        <p:sp>
          <p:nvSpPr>
            <p:cNvPr name="TextBox 7" id="7"/>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959046" y="9885068"/>
            <a:ext cx="9693680" cy="803864"/>
            <a:chOff x="0" y="0"/>
            <a:chExt cx="4098650" cy="339887"/>
          </a:xfrm>
        </p:grpSpPr>
        <p:sp>
          <p:nvSpPr>
            <p:cNvPr name="Freeform 9" id="9"/>
            <p:cNvSpPr/>
            <p:nvPr/>
          </p:nvSpPr>
          <p:spPr>
            <a:xfrm flipH="false" flipV="false" rot="0">
              <a:off x="0" y="0"/>
              <a:ext cx="4098650" cy="339887"/>
            </a:xfrm>
            <a:custGeom>
              <a:avLst/>
              <a:gdLst/>
              <a:ahLst/>
              <a:cxnLst/>
              <a:rect r="r" b="b" t="t" l="l"/>
              <a:pathLst>
                <a:path h="339887" w="4098650">
                  <a:moveTo>
                    <a:pt x="203200" y="0"/>
                  </a:moveTo>
                  <a:lnTo>
                    <a:pt x="4098650" y="0"/>
                  </a:lnTo>
                  <a:lnTo>
                    <a:pt x="3895450" y="339887"/>
                  </a:lnTo>
                  <a:lnTo>
                    <a:pt x="0" y="339887"/>
                  </a:lnTo>
                  <a:lnTo>
                    <a:pt x="203200" y="0"/>
                  </a:lnTo>
                  <a:close/>
                </a:path>
              </a:pathLst>
            </a:custGeom>
            <a:solidFill>
              <a:srgbClr val="25303C"/>
            </a:solidFill>
          </p:spPr>
        </p:sp>
        <p:sp>
          <p:nvSpPr>
            <p:cNvPr name="TextBox 10" id="10"/>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1323231" y="9885068"/>
            <a:ext cx="961173" cy="803864"/>
            <a:chOff x="0" y="0"/>
            <a:chExt cx="406400" cy="339887"/>
          </a:xfrm>
        </p:grpSpPr>
        <p:sp>
          <p:nvSpPr>
            <p:cNvPr name="Freeform 12" id="12"/>
            <p:cNvSpPr/>
            <p:nvPr/>
          </p:nvSpPr>
          <p:spPr>
            <a:xfrm flipH="false" flipV="false" rot="0">
              <a:off x="0" y="0"/>
              <a:ext cx="406400" cy="339887"/>
            </a:xfrm>
            <a:custGeom>
              <a:avLst/>
              <a:gdLst/>
              <a:ahLst/>
              <a:cxnLst/>
              <a:rect r="r" b="b" t="t" l="l"/>
              <a:pathLst>
                <a:path h="339887" w="406400">
                  <a:moveTo>
                    <a:pt x="203200" y="0"/>
                  </a:moveTo>
                  <a:lnTo>
                    <a:pt x="406400" y="0"/>
                  </a:lnTo>
                  <a:lnTo>
                    <a:pt x="203200" y="339887"/>
                  </a:lnTo>
                  <a:lnTo>
                    <a:pt x="0" y="339887"/>
                  </a:lnTo>
                  <a:lnTo>
                    <a:pt x="203200" y="0"/>
                  </a:lnTo>
                  <a:close/>
                </a:path>
              </a:pathLst>
            </a:custGeom>
            <a:solidFill>
              <a:srgbClr val="CD1818"/>
            </a:solidFill>
          </p:spPr>
        </p:sp>
        <p:sp>
          <p:nvSpPr>
            <p:cNvPr name="TextBox 13" id="13"/>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421783" y="947544"/>
            <a:ext cx="17616463" cy="8310756"/>
          </a:xfrm>
          <a:custGeom>
            <a:avLst/>
            <a:gdLst/>
            <a:ahLst/>
            <a:cxnLst/>
            <a:rect r="r" b="b" t="t" l="l"/>
            <a:pathLst>
              <a:path h="8310756" w="17616463">
                <a:moveTo>
                  <a:pt x="0" y="0"/>
                </a:moveTo>
                <a:lnTo>
                  <a:pt x="17616463" y="0"/>
                </a:lnTo>
                <a:lnTo>
                  <a:pt x="17616463" y="8310756"/>
                </a:lnTo>
                <a:lnTo>
                  <a:pt x="0" y="8310756"/>
                </a:lnTo>
                <a:lnTo>
                  <a:pt x="0" y="0"/>
                </a:lnTo>
                <a:close/>
              </a:path>
            </a:pathLst>
          </a:custGeom>
          <a:blipFill>
            <a:blip r:embed="rId2"/>
            <a:stretch>
              <a:fillRect l="0" t="0" r="0" b="0"/>
            </a:stretch>
          </a:blipFill>
        </p:spPr>
      </p:sp>
      <p:sp>
        <p:nvSpPr>
          <p:cNvPr name="TextBox 15" id="15"/>
          <p:cNvSpPr txBox="true"/>
          <p:nvPr/>
        </p:nvSpPr>
        <p:spPr>
          <a:xfrm rot="0">
            <a:off x="6128144" y="-19050"/>
            <a:ext cx="7761006" cy="546100"/>
          </a:xfrm>
          <a:prstGeom prst="rect">
            <a:avLst/>
          </a:prstGeom>
        </p:spPr>
        <p:txBody>
          <a:bodyPr anchor="t" rtlCol="false" tIns="0" lIns="0" bIns="0" rIns="0">
            <a:spAutoFit/>
          </a:bodyPr>
          <a:lstStyle/>
          <a:p>
            <a:pPr algn="just">
              <a:lnSpc>
                <a:spcPts val="4025"/>
              </a:lnSpc>
            </a:pPr>
            <a:r>
              <a:rPr lang="en-US" sz="3500">
                <a:solidFill>
                  <a:srgbClr val="000000"/>
                </a:solidFill>
                <a:latin typeface="Poppins Bold"/>
              </a:rPr>
              <a:t>SCREENSHOTS OF WORK DONE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88319" y="-401932"/>
            <a:ext cx="5782323" cy="803864"/>
            <a:chOff x="0" y="0"/>
            <a:chExt cx="2444863" cy="339887"/>
          </a:xfrm>
        </p:grpSpPr>
        <p:sp>
          <p:nvSpPr>
            <p:cNvPr name="Freeform 3" id="3"/>
            <p:cNvSpPr/>
            <p:nvPr/>
          </p:nvSpPr>
          <p:spPr>
            <a:xfrm flipH="false" flipV="false" rot="0">
              <a:off x="0" y="0"/>
              <a:ext cx="2444863" cy="339887"/>
            </a:xfrm>
            <a:custGeom>
              <a:avLst/>
              <a:gdLst/>
              <a:ahLst/>
              <a:cxnLst/>
              <a:rect r="r" b="b" t="t" l="l"/>
              <a:pathLst>
                <a:path h="339887" w="2444863">
                  <a:moveTo>
                    <a:pt x="203200" y="0"/>
                  </a:moveTo>
                  <a:lnTo>
                    <a:pt x="2444863" y="0"/>
                  </a:lnTo>
                  <a:lnTo>
                    <a:pt x="2241663" y="339887"/>
                  </a:lnTo>
                  <a:lnTo>
                    <a:pt x="0" y="339887"/>
                  </a:lnTo>
                  <a:lnTo>
                    <a:pt x="203200" y="0"/>
                  </a:lnTo>
                  <a:close/>
                </a:path>
              </a:pathLst>
            </a:custGeom>
            <a:solidFill>
              <a:srgbClr val="25303C"/>
            </a:solidFill>
          </p:spPr>
        </p:sp>
        <p:sp>
          <p:nvSpPr>
            <p:cNvPr name="TextBox 4" id="4"/>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754860" y="-401932"/>
            <a:ext cx="961173" cy="803864"/>
            <a:chOff x="0" y="0"/>
            <a:chExt cx="406400" cy="339887"/>
          </a:xfrm>
        </p:grpSpPr>
        <p:sp>
          <p:nvSpPr>
            <p:cNvPr name="Freeform 6" id="6"/>
            <p:cNvSpPr/>
            <p:nvPr/>
          </p:nvSpPr>
          <p:spPr>
            <a:xfrm flipH="false" flipV="false" rot="0">
              <a:off x="0" y="0"/>
              <a:ext cx="406400" cy="339887"/>
            </a:xfrm>
            <a:custGeom>
              <a:avLst/>
              <a:gdLst/>
              <a:ahLst/>
              <a:cxnLst/>
              <a:rect r="r" b="b" t="t" l="l"/>
              <a:pathLst>
                <a:path h="339887" w="406400">
                  <a:moveTo>
                    <a:pt x="203200" y="0"/>
                  </a:moveTo>
                  <a:lnTo>
                    <a:pt x="406400" y="0"/>
                  </a:lnTo>
                  <a:lnTo>
                    <a:pt x="203200" y="339887"/>
                  </a:lnTo>
                  <a:lnTo>
                    <a:pt x="0" y="339887"/>
                  </a:lnTo>
                  <a:lnTo>
                    <a:pt x="203200" y="0"/>
                  </a:lnTo>
                  <a:close/>
                </a:path>
              </a:pathLst>
            </a:custGeom>
            <a:solidFill>
              <a:srgbClr val="CD1818"/>
            </a:solidFill>
          </p:spPr>
        </p:sp>
        <p:sp>
          <p:nvSpPr>
            <p:cNvPr name="TextBox 7" id="7"/>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959046" y="9885068"/>
            <a:ext cx="9693680" cy="803864"/>
            <a:chOff x="0" y="0"/>
            <a:chExt cx="4098650" cy="339887"/>
          </a:xfrm>
        </p:grpSpPr>
        <p:sp>
          <p:nvSpPr>
            <p:cNvPr name="Freeform 9" id="9"/>
            <p:cNvSpPr/>
            <p:nvPr/>
          </p:nvSpPr>
          <p:spPr>
            <a:xfrm flipH="false" flipV="false" rot="0">
              <a:off x="0" y="0"/>
              <a:ext cx="4098650" cy="339887"/>
            </a:xfrm>
            <a:custGeom>
              <a:avLst/>
              <a:gdLst/>
              <a:ahLst/>
              <a:cxnLst/>
              <a:rect r="r" b="b" t="t" l="l"/>
              <a:pathLst>
                <a:path h="339887" w="4098650">
                  <a:moveTo>
                    <a:pt x="203200" y="0"/>
                  </a:moveTo>
                  <a:lnTo>
                    <a:pt x="4098650" y="0"/>
                  </a:lnTo>
                  <a:lnTo>
                    <a:pt x="3895450" y="339887"/>
                  </a:lnTo>
                  <a:lnTo>
                    <a:pt x="0" y="339887"/>
                  </a:lnTo>
                  <a:lnTo>
                    <a:pt x="203200" y="0"/>
                  </a:lnTo>
                  <a:close/>
                </a:path>
              </a:pathLst>
            </a:custGeom>
            <a:solidFill>
              <a:srgbClr val="25303C"/>
            </a:solidFill>
          </p:spPr>
        </p:sp>
        <p:sp>
          <p:nvSpPr>
            <p:cNvPr name="TextBox 10" id="10"/>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1323231" y="9885068"/>
            <a:ext cx="961173" cy="803864"/>
            <a:chOff x="0" y="0"/>
            <a:chExt cx="406400" cy="339887"/>
          </a:xfrm>
        </p:grpSpPr>
        <p:sp>
          <p:nvSpPr>
            <p:cNvPr name="Freeform 12" id="12"/>
            <p:cNvSpPr/>
            <p:nvPr/>
          </p:nvSpPr>
          <p:spPr>
            <a:xfrm flipH="false" flipV="false" rot="0">
              <a:off x="0" y="0"/>
              <a:ext cx="406400" cy="339887"/>
            </a:xfrm>
            <a:custGeom>
              <a:avLst/>
              <a:gdLst/>
              <a:ahLst/>
              <a:cxnLst/>
              <a:rect r="r" b="b" t="t" l="l"/>
              <a:pathLst>
                <a:path h="339887" w="406400">
                  <a:moveTo>
                    <a:pt x="203200" y="0"/>
                  </a:moveTo>
                  <a:lnTo>
                    <a:pt x="406400" y="0"/>
                  </a:lnTo>
                  <a:lnTo>
                    <a:pt x="203200" y="339887"/>
                  </a:lnTo>
                  <a:lnTo>
                    <a:pt x="0" y="339887"/>
                  </a:lnTo>
                  <a:lnTo>
                    <a:pt x="203200" y="0"/>
                  </a:lnTo>
                  <a:close/>
                </a:path>
              </a:pathLst>
            </a:custGeom>
            <a:solidFill>
              <a:srgbClr val="CD1818"/>
            </a:solidFill>
          </p:spPr>
        </p:sp>
        <p:sp>
          <p:nvSpPr>
            <p:cNvPr name="TextBox 13" id="13"/>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233534" y="1028700"/>
            <a:ext cx="17820932" cy="8229600"/>
          </a:xfrm>
          <a:custGeom>
            <a:avLst/>
            <a:gdLst/>
            <a:ahLst/>
            <a:cxnLst/>
            <a:rect r="r" b="b" t="t" l="l"/>
            <a:pathLst>
              <a:path h="8229600" w="17820932">
                <a:moveTo>
                  <a:pt x="0" y="0"/>
                </a:moveTo>
                <a:lnTo>
                  <a:pt x="17820932" y="0"/>
                </a:lnTo>
                <a:lnTo>
                  <a:pt x="17820932" y="8229600"/>
                </a:lnTo>
                <a:lnTo>
                  <a:pt x="0" y="8229600"/>
                </a:lnTo>
                <a:lnTo>
                  <a:pt x="0" y="0"/>
                </a:lnTo>
                <a:close/>
              </a:path>
            </a:pathLst>
          </a:custGeom>
          <a:blipFill>
            <a:blip r:embed="rId2"/>
            <a:stretch>
              <a:fillRect l="0" t="0" r="0" b="0"/>
            </a:stretch>
          </a:blipFill>
        </p:spPr>
      </p:sp>
      <p:sp>
        <p:nvSpPr>
          <p:cNvPr name="TextBox 15" id="15"/>
          <p:cNvSpPr txBox="true"/>
          <p:nvPr/>
        </p:nvSpPr>
        <p:spPr>
          <a:xfrm rot="0">
            <a:off x="6128144" y="-19050"/>
            <a:ext cx="7761006" cy="546100"/>
          </a:xfrm>
          <a:prstGeom prst="rect">
            <a:avLst/>
          </a:prstGeom>
        </p:spPr>
        <p:txBody>
          <a:bodyPr anchor="t" rtlCol="false" tIns="0" lIns="0" bIns="0" rIns="0">
            <a:spAutoFit/>
          </a:bodyPr>
          <a:lstStyle/>
          <a:p>
            <a:pPr algn="just">
              <a:lnSpc>
                <a:spcPts val="4025"/>
              </a:lnSpc>
            </a:pPr>
            <a:r>
              <a:rPr lang="en-US" sz="3500">
                <a:solidFill>
                  <a:srgbClr val="000000"/>
                </a:solidFill>
                <a:latin typeface="Poppins Bold"/>
              </a:rPr>
              <a:t>SCREENSHOTS OF WORK DONE</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47387" y="964905"/>
            <a:ext cx="13151570" cy="803864"/>
            <a:chOff x="0" y="0"/>
            <a:chExt cx="5560703" cy="339887"/>
          </a:xfrm>
        </p:grpSpPr>
        <p:sp>
          <p:nvSpPr>
            <p:cNvPr name="Freeform 3" id="3"/>
            <p:cNvSpPr/>
            <p:nvPr/>
          </p:nvSpPr>
          <p:spPr>
            <a:xfrm flipH="false" flipV="false" rot="0">
              <a:off x="0" y="0"/>
              <a:ext cx="5560703" cy="339887"/>
            </a:xfrm>
            <a:custGeom>
              <a:avLst/>
              <a:gdLst/>
              <a:ahLst/>
              <a:cxnLst/>
              <a:rect r="r" b="b" t="t" l="l"/>
              <a:pathLst>
                <a:path h="339887" w="5560703">
                  <a:moveTo>
                    <a:pt x="203200" y="0"/>
                  </a:moveTo>
                  <a:lnTo>
                    <a:pt x="5560703" y="0"/>
                  </a:lnTo>
                  <a:lnTo>
                    <a:pt x="5357503" y="339887"/>
                  </a:lnTo>
                  <a:lnTo>
                    <a:pt x="0" y="339887"/>
                  </a:lnTo>
                  <a:lnTo>
                    <a:pt x="203200" y="0"/>
                  </a:lnTo>
                  <a:close/>
                </a:path>
              </a:pathLst>
            </a:custGeom>
            <a:solidFill>
              <a:srgbClr val="25303C"/>
            </a:solidFill>
          </p:spPr>
        </p:sp>
        <p:sp>
          <p:nvSpPr>
            <p:cNvPr name="TextBox 4" id="4"/>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172870" y="958261"/>
            <a:ext cx="961173" cy="803864"/>
            <a:chOff x="0" y="0"/>
            <a:chExt cx="406400" cy="339887"/>
          </a:xfrm>
        </p:grpSpPr>
        <p:sp>
          <p:nvSpPr>
            <p:cNvPr name="Freeform 6" id="6"/>
            <p:cNvSpPr/>
            <p:nvPr/>
          </p:nvSpPr>
          <p:spPr>
            <a:xfrm flipH="false" flipV="false" rot="0">
              <a:off x="0" y="0"/>
              <a:ext cx="406400" cy="339887"/>
            </a:xfrm>
            <a:custGeom>
              <a:avLst/>
              <a:gdLst/>
              <a:ahLst/>
              <a:cxnLst/>
              <a:rect r="r" b="b" t="t" l="l"/>
              <a:pathLst>
                <a:path h="339887" w="406400">
                  <a:moveTo>
                    <a:pt x="203200" y="0"/>
                  </a:moveTo>
                  <a:lnTo>
                    <a:pt x="406400" y="0"/>
                  </a:lnTo>
                  <a:lnTo>
                    <a:pt x="203200" y="339887"/>
                  </a:lnTo>
                  <a:lnTo>
                    <a:pt x="0" y="339887"/>
                  </a:lnTo>
                  <a:lnTo>
                    <a:pt x="203200" y="0"/>
                  </a:lnTo>
                  <a:close/>
                </a:path>
              </a:pathLst>
            </a:custGeom>
            <a:solidFill>
              <a:srgbClr val="CD1818"/>
            </a:solidFill>
          </p:spPr>
        </p:sp>
        <p:sp>
          <p:nvSpPr>
            <p:cNvPr name="TextBox 7" id="7"/>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310322" y="962025"/>
            <a:ext cx="11622964" cy="800100"/>
          </a:xfrm>
          <a:prstGeom prst="rect">
            <a:avLst/>
          </a:prstGeom>
        </p:spPr>
        <p:txBody>
          <a:bodyPr anchor="t" rtlCol="false" tIns="0" lIns="0" bIns="0" rIns="0">
            <a:spAutoFit/>
          </a:bodyPr>
          <a:lstStyle/>
          <a:p>
            <a:pPr>
              <a:lnSpc>
                <a:spcPts val="6299"/>
              </a:lnSpc>
              <a:spcBef>
                <a:spcPct val="0"/>
              </a:spcBef>
            </a:pPr>
            <a:r>
              <a:rPr lang="en-US" sz="4499">
                <a:solidFill>
                  <a:srgbClr val="FFFFFF"/>
                </a:solidFill>
                <a:latin typeface="Poppins Bold"/>
              </a:rPr>
              <a:t>ADVANTAGES OF TAKING AN INTERNSHIP</a:t>
            </a:r>
          </a:p>
        </p:txBody>
      </p:sp>
      <p:grpSp>
        <p:nvGrpSpPr>
          <p:cNvPr name="Group 9" id="9"/>
          <p:cNvGrpSpPr/>
          <p:nvPr/>
        </p:nvGrpSpPr>
        <p:grpSpPr>
          <a:xfrm rot="-1785401">
            <a:off x="15664514" y="-7050432"/>
            <a:ext cx="8675878" cy="19269982"/>
            <a:chOff x="0" y="0"/>
            <a:chExt cx="2285005" cy="5075222"/>
          </a:xfrm>
        </p:grpSpPr>
        <p:sp>
          <p:nvSpPr>
            <p:cNvPr name="Freeform 10" id="10"/>
            <p:cNvSpPr/>
            <p:nvPr/>
          </p:nvSpPr>
          <p:spPr>
            <a:xfrm flipH="false" flipV="false" rot="0">
              <a:off x="0" y="0"/>
              <a:ext cx="2285005" cy="5075222"/>
            </a:xfrm>
            <a:custGeom>
              <a:avLst/>
              <a:gdLst/>
              <a:ahLst/>
              <a:cxnLst/>
              <a:rect r="r" b="b" t="t" l="l"/>
              <a:pathLst>
                <a:path h="5075222" w="2285005">
                  <a:moveTo>
                    <a:pt x="0" y="0"/>
                  </a:moveTo>
                  <a:lnTo>
                    <a:pt x="2285005" y="0"/>
                  </a:lnTo>
                  <a:lnTo>
                    <a:pt x="2285005" y="5075222"/>
                  </a:lnTo>
                  <a:lnTo>
                    <a:pt x="0" y="5075222"/>
                  </a:lnTo>
                  <a:close/>
                </a:path>
              </a:pathLst>
            </a:custGeom>
            <a:solidFill>
              <a:srgbClr val="CD1818"/>
            </a:solidFill>
          </p:spPr>
        </p:sp>
        <p:sp>
          <p:nvSpPr>
            <p:cNvPr name="TextBox 11" id="11"/>
            <p:cNvSpPr txBox="true"/>
            <p:nvPr/>
          </p:nvSpPr>
          <p:spPr>
            <a:xfrm>
              <a:off x="0" y="-57150"/>
              <a:ext cx="812800" cy="86995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1816169">
            <a:off x="16581500" y="-647642"/>
            <a:ext cx="6188798" cy="17259270"/>
            <a:chOff x="0" y="0"/>
            <a:chExt cx="1629971" cy="4545651"/>
          </a:xfrm>
        </p:grpSpPr>
        <p:sp>
          <p:nvSpPr>
            <p:cNvPr name="Freeform 13" id="13"/>
            <p:cNvSpPr/>
            <p:nvPr/>
          </p:nvSpPr>
          <p:spPr>
            <a:xfrm flipH="false" flipV="false" rot="0">
              <a:off x="0" y="0"/>
              <a:ext cx="1629971" cy="4545651"/>
            </a:xfrm>
            <a:custGeom>
              <a:avLst/>
              <a:gdLst/>
              <a:ahLst/>
              <a:cxnLst/>
              <a:rect r="r" b="b" t="t" l="l"/>
              <a:pathLst>
                <a:path h="4545651" w="1629971">
                  <a:moveTo>
                    <a:pt x="0" y="0"/>
                  </a:moveTo>
                  <a:lnTo>
                    <a:pt x="1629971" y="0"/>
                  </a:lnTo>
                  <a:lnTo>
                    <a:pt x="1629971" y="4545651"/>
                  </a:lnTo>
                  <a:lnTo>
                    <a:pt x="0" y="4545651"/>
                  </a:lnTo>
                  <a:close/>
                </a:path>
              </a:pathLst>
            </a:custGeom>
            <a:solidFill>
              <a:srgbClr val="25303C"/>
            </a:solidFill>
          </p:spPr>
        </p:sp>
        <p:sp>
          <p:nvSpPr>
            <p:cNvPr name="TextBox 14" id="14"/>
            <p:cNvSpPr txBox="true"/>
            <p:nvPr/>
          </p:nvSpPr>
          <p:spPr>
            <a:xfrm>
              <a:off x="0" y="-57150"/>
              <a:ext cx="812800" cy="86995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028700" y="2273300"/>
            <a:ext cx="13595689" cy="6985000"/>
          </a:xfrm>
          <a:prstGeom prst="rect">
            <a:avLst/>
          </a:prstGeom>
        </p:spPr>
        <p:txBody>
          <a:bodyPr anchor="t" rtlCol="false" tIns="0" lIns="0" bIns="0" rIns="0">
            <a:spAutoFit/>
          </a:bodyPr>
          <a:lstStyle/>
          <a:p>
            <a:pPr algn="just" marL="539749" indent="-269875" lvl="1">
              <a:lnSpc>
                <a:spcPts val="3499"/>
              </a:lnSpc>
              <a:buFont typeface="Arial"/>
              <a:buChar char="•"/>
            </a:pPr>
            <a:r>
              <a:rPr lang="en-US" sz="2499">
                <a:solidFill>
                  <a:srgbClr val="000000"/>
                </a:solidFill>
                <a:latin typeface="Montserrat Semi-Bold"/>
              </a:rPr>
              <a:t>Practical Learning: Internships provide an opportunity to apply theoretical knowledge to real-world scenarios, bridging the gap between academia and industry. Through hands-on experience, I gain practical skills that are valuable in my future career.</a:t>
            </a:r>
          </a:p>
          <a:p>
            <a:pPr algn="just" marL="539749" indent="-269875" lvl="1">
              <a:lnSpc>
                <a:spcPts val="3499"/>
              </a:lnSpc>
              <a:buFont typeface="Arial"/>
              <a:buChar char="•"/>
            </a:pPr>
            <a:r>
              <a:rPr lang="en-US" sz="2499">
                <a:solidFill>
                  <a:srgbClr val="000000"/>
                </a:solidFill>
                <a:latin typeface="Montserrat Semi-Bold"/>
              </a:rPr>
              <a:t>Industry Exposure: Internships expose the professional work environment and industry practices. I get a firsthand experience of the industry culture, work ethics, and standards, helping me </a:t>
            </a:r>
            <a:r>
              <a:rPr lang="en-US" sz="2499">
                <a:solidFill>
                  <a:srgbClr val="000000"/>
                </a:solidFill>
                <a:latin typeface="Montserrat Semi-Bold"/>
              </a:rPr>
              <a:t>adapt and prepare for future employment.</a:t>
            </a:r>
          </a:p>
          <a:p>
            <a:pPr algn="just" marL="539749" indent="-269875" lvl="1">
              <a:lnSpc>
                <a:spcPts val="3499"/>
              </a:lnSpc>
              <a:buFont typeface="Arial"/>
              <a:buChar char="•"/>
            </a:pPr>
            <a:r>
              <a:rPr lang="en-US" sz="2499">
                <a:solidFill>
                  <a:srgbClr val="000000"/>
                </a:solidFill>
                <a:latin typeface="Montserrat Semi-Bold"/>
              </a:rPr>
              <a:t>Sk</a:t>
            </a:r>
            <a:r>
              <a:rPr lang="en-US" sz="2499">
                <a:solidFill>
                  <a:srgbClr val="000000"/>
                </a:solidFill>
                <a:latin typeface="Montserrat Semi-Bold"/>
              </a:rPr>
              <a:t>ill Development: Internships allow me to develop and enhance various skills required in the professional world. I can improve technical skills specific to my field, as well as soft skills such as communication, teamwork, problem-solving, and time management.</a:t>
            </a:r>
          </a:p>
          <a:p>
            <a:pPr algn="just">
              <a:lnSpc>
                <a:spcPts val="3499"/>
              </a:lnSpc>
            </a:pPr>
          </a:p>
          <a:p>
            <a:pPr algn="just">
              <a:lnSpc>
                <a:spcPts val="3499"/>
              </a:lnSpc>
              <a:spcBef>
                <a:spcPct val="0"/>
              </a:spcBef>
            </a:pPr>
            <a:r>
              <a:rPr lang="en-US" sz="2499">
                <a:solidFill>
                  <a:srgbClr val="000000"/>
                </a:solidFill>
                <a:latin typeface="Montserrat Semi-Bold"/>
              </a:rPr>
              <a:t>Overall, internships provide a platform for personal and professional growth, offering valuable experiences, skill development, and networking opportunities. They play a crucial role in shaping my career path and preparing me for the challenges and opportunities in the professional world.</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824270">
            <a:off x="11640650" y="3716429"/>
            <a:ext cx="4266690" cy="8591102"/>
            <a:chOff x="0" y="0"/>
            <a:chExt cx="1123737" cy="2262677"/>
          </a:xfrm>
        </p:grpSpPr>
        <p:sp>
          <p:nvSpPr>
            <p:cNvPr name="Freeform 3" id="3"/>
            <p:cNvSpPr/>
            <p:nvPr/>
          </p:nvSpPr>
          <p:spPr>
            <a:xfrm flipH="false" flipV="false" rot="0">
              <a:off x="0" y="0"/>
              <a:ext cx="1123737" cy="2262677"/>
            </a:xfrm>
            <a:custGeom>
              <a:avLst/>
              <a:gdLst/>
              <a:ahLst/>
              <a:cxnLst/>
              <a:rect r="r" b="b" t="t" l="l"/>
              <a:pathLst>
                <a:path h="2262677" w="1123737">
                  <a:moveTo>
                    <a:pt x="0" y="0"/>
                  </a:moveTo>
                  <a:lnTo>
                    <a:pt x="1123737" y="0"/>
                  </a:lnTo>
                  <a:lnTo>
                    <a:pt x="1123737" y="2262677"/>
                  </a:lnTo>
                  <a:lnTo>
                    <a:pt x="0" y="2262677"/>
                  </a:lnTo>
                  <a:close/>
                </a:path>
              </a:pathLst>
            </a:custGeom>
            <a:solidFill>
              <a:srgbClr val="CD1818"/>
            </a:solidFill>
          </p:spPr>
        </p:sp>
        <p:sp>
          <p:nvSpPr>
            <p:cNvPr name="TextBox 4" id="4"/>
            <p:cNvSpPr txBox="true"/>
            <p:nvPr/>
          </p:nvSpPr>
          <p:spPr>
            <a:xfrm>
              <a:off x="0" y="-57150"/>
              <a:ext cx="812800" cy="8699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1785401">
            <a:off x="10811092" y="-5728891"/>
            <a:ext cx="5370940" cy="13091140"/>
            <a:chOff x="0" y="0"/>
            <a:chExt cx="1414569" cy="3447872"/>
          </a:xfrm>
        </p:grpSpPr>
        <p:sp>
          <p:nvSpPr>
            <p:cNvPr name="Freeform 6" id="6"/>
            <p:cNvSpPr/>
            <p:nvPr/>
          </p:nvSpPr>
          <p:spPr>
            <a:xfrm flipH="false" flipV="false" rot="0">
              <a:off x="0" y="0"/>
              <a:ext cx="1414569" cy="3447872"/>
            </a:xfrm>
            <a:custGeom>
              <a:avLst/>
              <a:gdLst/>
              <a:ahLst/>
              <a:cxnLst/>
              <a:rect r="r" b="b" t="t" l="l"/>
              <a:pathLst>
                <a:path h="3447872" w="1414569">
                  <a:moveTo>
                    <a:pt x="0" y="0"/>
                  </a:moveTo>
                  <a:lnTo>
                    <a:pt x="1414569" y="0"/>
                  </a:lnTo>
                  <a:lnTo>
                    <a:pt x="1414569" y="3447872"/>
                  </a:lnTo>
                  <a:lnTo>
                    <a:pt x="0" y="3447872"/>
                  </a:lnTo>
                  <a:close/>
                </a:path>
              </a:pathLst>
            </a:custGeom>
            <a:solidFill>
              <a:srgbClr val="CD1818"/>
            </a:solidFill>
          </p:spPr>
        </p:sp>
        <p:sp>
          <p:nvSpPr>
            <p:cNvPr name="TextBox 7" id="7"/>
            <p:cNvSpPr txBox="true"/>
            <p:nvPr/>
          </p:nvSpPr>
          <p:spPr>
            <a:xfrm>
              <a:off x="0" y="-57150"/>
              <a:ext cx="812800" cy="86995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1816169">
            <a:off x="13012123" y="-3225399"/>
            <a:ext cx="1344130" cy="17259270"/>
            <a:chOff x="0" y="0"/>
            <a:chExt cx="354010" cy="4545651"/>
          </a:xfrm>
        </p:grpSpPr>
        <p:sp>
          <p:nvSpPr>
            <p:cNvPr name="Freeform 9" id="9"/>
            <p:cNvSpPr/>
            <p:nvPr/>
          </p:nvSpPr>
          <p:spPr>
            <a:xfrm flipH="false" flipV="false" rot="0">
              <a:off x="0" y="0"/>
              <a:ext cx="354010" cy="4545651"/>
            </a:xfrm>
            <a:custGeom>
              <a:avLst/>
              <a:gdLst/>
              <a:ahLst/>
              <a:cxnLst/>
              <a:rect r="r" b="b" t="t" l="l"/>
              <a:pathLst>
                <a:path h="4545651" w="354010">
                  <a:moveTo>
                    <a:pt x="0" y="0"/>
                  </a:moveTo>
                  <a:lnTo>
                    <a:pt x="354010" y="0"/>
                  </a:lnTo>
                  <a:lnTo>
                    <a:pt x="354010" y="4545651"/>
                  </a:lnTo>
                  <a:lnTo>
                    <a:pt x="0" y="4545651"/>
                  </a:lnTo>
                  <a:close/>
                </a:path>
              </a:pathLst>
            </a:custGeom>
            <a:solidFill>
              <a:srgbClr val="25303C"/>
            </a:solidFill>
          </p:spPr>
        </p:sp>
        <p:sp>
          <p:nvSpPr>
            <p:cNvPr name="TextBox 10" id="10"/>
            <p:cNvSpPr txBox="true"/>
            <p:nvPr/>
          </p:nvSpPr>
          <p:spPr>
            <a:xfrm>
              <a:off x="0" y="-57150"/>
              <a:ext cx="812800" cy="86995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1816169">
            <a:off x="9269384" y="-2573772"/>
            <a:ext cx="2567727" cy="17259270"/>
            <a:chOff x="0" y="0"/>
            <a:chExt cx="676274" cy="4545651"/>
          </a:xfrm>
        </p:grpSpPr>
        <p:sp>
          <p:nvSpPr>
            <p:cNvPr name="Freeform 12" id="12"/>
            <p:cNvSpPr/>
            <p:nvPr/>
          </p:nvSpPr>
          <p:spPr>
            <a:xfrm flipH="false" flipV="false" rot="0">
              <a:off x="0" y="0"/>
              <a:ext cx="676274" cy="4545651"/>
            </a:xfrm>
            <a:custGeom>
              <a:avLst/>
              <a:gdLst/>
              <a:ahLst/>
              <a:cxnLst/>
              <a:rect r="r" b="b" t="t" l="l"/>
              <a:pathLst>
                <a:path h="4545651" w="676274">
                  <a:moveTo>
                    <a:pt x="0" y="0"/>
                  </a:moveTo>
                  <a:lnTo>
                    <a:pt x="676274" y="0"/>
                  </a:lnTo>
                  <a:lnTo>
                    <a:pt x="676274" y="4545651"/>
                  </a:lnTo>
                  <a:lnTo>
                    <a:pt x="0" y="4545651"/>
                  </a:lnTo>
                  <a:close/>
                </a:path>
              </a:pathLst>
            </a:custGeom>
            <a:solidFill>
              <a:srgbClr val="25303C"/>
            </a:solidFill>
          </p:spPr>
        </p:sp>
        <p:sp>
          <p:nvSpPr>
            <p:cNvPr name="TextBox 13" id="13"/>
            <p:cNvSpPr txBox="true"/>
            <p:nvPr/>
          </p:nvSpPr>
          <p:spPr>
            <a:xfrm>
              <a:off x="0" y="-57150"/>
              <a:ext cx="812800" cy="86995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9955147" y="1066399"/>
            <a:ext cx="9348817" cy="8191901"/>
          </a:xfrm>
          <a:custGeom>
            <a:avLst/>
            <a:gdLst/>
            <a:ahLst/>
            <a:cxnLst/>
            <a:rect r="r" b="b" t="t" l="l"/>
            <a:pathLst>
              <a:path h="8191901" w="9348817">
                <a:moveTo>
                  <a:pt x="0" y="0"/>
                </a:moveTo>
                <a:lnTo>
                  <a:pt x="9348816" y="0"/>
                </a:lnTo>
                <a:lnTo>
                  <a:pt x="9348816" y="8191901"/>
                </a:lnTo>
                <a:lnTo>
                  <a:pt x="0" y="8191901"/>
                </a:lnTo>
                <a:lnTo>
                  <a:pt x="0" y="0"/>
                </a:lnTo>
                <a:close/>
              </a:path>
            </a:pathLst>
          </a:custGeom>
          <a:blipFill>
            <a:blip r:embed="rId2">
              <a:alphaModFix amt="56000"/>
            </a:blip>
            <a:stretch>
              <a:fillRect l="0" t="0" r="0" b="0"/>
            </a:stretch>
          </a:blipFill>
        </p:spPr>
      </p:sp>
      <p:grpSp>
        <p:nvGrpSpPr>
          <p:cNvPr name="Group 15" id="15"/>
          <p:cNvGrpSpPr/>
          <p:nvPr/>
        </p:nvGrpSpPr>
        <p:grpSpPr>
          <a:xfrm rot="0">
            <a:off x="10182497" y="1340659"/>
            <a:ext cx="8894116" cy="7643381"/>
            <a:chOff x="0" y="0"/>
            <a:chExt cx="812800" cy="698500"/>
          </a:xfrm>
        </p:grpSpPr>
        <p:sp>
          <p:nvSpPr>
            <p:cNvPr name="Freeform 16" id="16"/>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CD1818"/>
            </a:solidFill>
          </p:spPr>
        </p:sp>
        <p:sp>
          <p:nvSpPr>
            <p:cNvPr name="TextBox 17" id="17"/>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grpSp>
        <p:nvGrpSpPr>
          <p:cNvPr name="Group 18" id="18"/>
          <p:cNvGrpSpPr>
            <a:grpSpLocks noChangeAspect="true"/>
          </p:cNvGrpSpPr>
          <p:nvPr/>
        </p:nvGrpSpPr>
        <p:grpSpPr>
          <a:xfrm rot="0">
            <a:off x="10601338" y="1674095"/>
            <a:ext cx="8056434" cy="6976509"/>
            <a:chOff x="0" y="0"/>
            <a:chExt cx="4282440" cy="3708400"/>
          </a:xfrm>
        </p:grpSpPr>
        <p:sp>
          <p:nvSpPr>
            <p:cNvPr name="Freeform 19" id="19"/>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3"/>
              <a:stretch>
                <a:fillRect l="-29893" t="0" r="0" b="0"/>
              </a:stretch>
            </a:blipFill>
          </p:spPr>
        </p:sp>
      </p:grpSp>
      <p:grpSp>
        <p:nvGrpSpPr>
          <p:cNvPr name="Group 20" id="20"/>
          <p:cNvGrpSpPr/>
          <p:nvPr/>
        </p:nvGrpSpPr>
        <p:grpSpPr>
          <a:xfrm rot="0">
            <a:off x="-1206792" y="5951295"/>
            <a:ext cx="6727618" cy="596575"/>
            <a:chOff x="0" y="0"/>
            <a:chExt cx="3832935" cy="339887"/>
          </a:xfrm>
        </p:grpSpPr>
        <p:sp>
          <p:nvSpPr>
            <p:cNvPr name="Freeform 21" id="21"/>
            <p:cNvSpPr/>
            <p:nvPr/>
          </p:nvSpPr>
          <p:spPr>
            <a:xfrm flipH="false" flipV="false" rot="0">
              <a:off x="0" y="0"/>
              <a:ext cx="3832935" cy="339887"/>
            </a:xfrm>
            <a:custGeom>
              <a:avLst/>
              <a:gdLst/>
              <a:ahLst/>
              <a:cxnLst/>
              <a:rect r="r" b="b" t="t" l="l"/>
              <a:pathLst>
                <a:path h="339887" w="3832935">
                  <a:moveTo>
                    <a:pt x="203200" y="0"/>
                  </a:moveTo>
                  <a:lnTo>
                    <a:pt x="3832935" y="0"/>
                  </a:lnTo>
                  <a:lnTo>
                    <a:pt x="3629735" y="339887"/>
                  </a:lnTo>
                  <a:lnTo>
                    <a:pt x="0" y="339887"/>
                  </a:lnTo>
                  <a:lnTo>
                    <a:pt x="203200" y="0"/>
                  </a:lnTo>
                  <a:close/>
                </a:path>
              </a:pathLst>
            </a:custGeom>
            <a:solidFill>
              <a:srgbClr val="25303C"/>
            </a:solidFill>
          </p:spPr>
        </p:sp>
        <p:sp>
          <p:nvSpPr>
            <p:cNvPr name="TextBox 22" id="22"/>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5251555" y="5951295"/>
            <a:ext cx="713319" cy="596575"/>
            <a:chOff x="0" y="0"/>
            <a:chExt cx="406400" cy="339887"/>
          </a:xfrm>
        </p:grpSpPr>
        <p:sp>
          <p:nvSpPr>
            <p:cNvPr name="Freeform 24" id="24"/>
            <p:cNvSpPr/>
            <p:nvPr/>
          </p:nvSpPr>
          <p:spPr>
            <a:xfrm flipH="false" flipV="false" rot="0">
              <a:off x="0" y="0"/>
              <a:ext cx="406400" cy="339887"/>
            </a:xfrm>
            <a:custGeom>
              <a:avLst/>
              <a:gdLst/>
              <a:ahLst/>
              <a:cxnLst/>
              <a:rect r="r" b="b" t="t" l="l"/>
              <a:pathLst>
                <a:path h="339887" w="406400">
                  <a:moveTo>
                    <a:pt x="203200" y="0"/>
                  </a:moveTo>
                  <a:lnTo>
                    <a:pt x="406400" y="0"/>
                  </a:lnTo>
                  <a:lnTo>
                    <a:pt x="203200" y="339887"/>
                  </a:lnTo>
                  <a:lnTo>
                    <a:pt x="0" y="339887"/>
                  </a:lnTo>
                  <a:lnTo>
                    <a:pt x="203200" y="0"/>
                  </a:lnTo>
                  <a:close/>
                </a:path>
              </a:pathLst>
            </a:custGeom>
            <a:solidFill>
              <a:srgbClr val="CD1818"/>
            </a:solidFill>
          </p:spPr>
        </p:sp>
        <p:sp>
          <p:nvSpPr>
            <p:cNvPr name="TextBox 25" id="25"/>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1028700" y="3907058"/>
            <a:ext cx="7951213" cy="1703467"/>
          </a:xfrm>
          <a:prstGeom prst="rect">
            <a:avLst/>
          </a:prstGeom>
        </p:spPr>
        <p:txBody>
          <a:bodyPr anchor="t" rtlCol="false" tIns="0" lIns="0" bIns="0" rIns="0">
            <a:spAutoFit/>
          </a:bodyPr>
          <a:lstStyle/>
          <a:p>
            <a:pPr>
              <a:lnSpc>
                <a:spcPts val="12597"/>
              </a:lnSpc>
            </a:pPr>
            <a:r>
              <a:rPr lang="en-US" sz="10953" spc="-328">
                <a:solidFill>
                  <a:srgbClr val="000000"/>
                </a:solidFill>
                <a:latin typeface="Poppins Bold"/>
              </a:rPr>
              <a:t>Thank You</a:t>
            </a:r>
          </a:p>
        </p:txBody>
      </p:sp>
      <p:sp>
        <p:nvSpPr>
          <p:cNvPr name="TextBox 27" id="27"/>
          <p:cNvSpPr txBox="true"/>
          <p:nvPr/>
        </p:nvSpPr>
        <p:spPr>
          <a:xfrm rot="0">
            <a:off x="1036849" y="6039947"/>
            <a:ext cx="4057650" cy="407201"/>
          </a:xfrm>
          <a:prstGeom prst="rect">
            <a:avLst/>
          </a:prstGeom>
        </p:spPr>
        <p:txBody>
          <a:bodyPr anchor="t" rtlCol="false" tIns="0" lIns="0" bIns="0" rIns="0">
            <a:spAutoFit/>
          </a:bodyPr>
          <a:lstStyle/>
          <a:p>
            <a:pPr>
              <a:lnSpc>
                <a:spcPts val="3020"/>
              </a:lnSpc>
            </a:pPr>
            <a:r>
              <a:rPr lang="en-US" sz="2626" spc="231">
                <a:solidFill>
                  <a:srgbClr val="FFFFFF"/>
                </a:solidFill>
                <a:latin typeface="Poppins Medium"/>
              </a:rPr>
              <a:t>20CS038 SAMIRALI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3482" y="2227500"/>
            <a:ext cx="10339412" cy="7030800"/>
          </a:xfrm>
          <a:custGeom>
            <a:avLst/>
            <a:gdLst/>
            <a:ahLst/>
            <a:cxnLst/>
            <a:rect r="r" b="b" t="t" l="l"/>
            <a:pathLst>
              <a:path h="7030800" w="10339412">
                <a:moveTo>
                  <a:pt x="0" y="0"/>
                </a:moveTo>
                <a:lnTo>
                  <a:pt x="10339412" y="0"/>
                </a:lnTo>
                <a:lnTo>
                  <a:pt x="10339412" y="7030800"/>
                </a:lnTo>
                <a:lnTo>
                  <a:pt x="0" y="7030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88319" y="-401932"/>
            <a:ext cx="5782323" cy="803864"/>
            <a:chOff x="0" y="0"/>
            <a:chExt cx="2444863" cy="339887"/>
          </a:xfrm>
        </p:grpSpPr>
        <p:sp>
          <p:nvSpPr>
            <p:cNvPr name="Freeform 4" id="4"/>
            <p:cNvSpPr/>
            <p:nvPr/>
          </p:nvSpPr>
          <p:spPr>
            <a:xfrm flipH="false" flipV="false" rot="0">
              <a:off x="0" y="0"/>
              <a:ext cx="2444863" cy="339887"/>
            </a:xfrm>
            <a:custGeom>
              <a:avLst/>
              <a:gdLst/>
              <a:ahLst/>
              <a:cxnLst/>
              <a:rect r="r" b="b" t="t" l="l"/>
              <a:pathLst>
                <a:path h="339887" w="2444863">
                  <a:moveTo>
                    <a:pt x="203200" y="0"/>
                  </a:moveTo>
                  <a:lnTo>
                    <a:pt x="2444863" y="0"/>
                  </a:lnTo>
                  <a:lnTo>
                    <a:pt x="2241663" y="339887"/>
                  </a:lnTo>
                  <a:lnTo>
                    <a:pt x="0" y="339887"/>
                  </a:lnTo>
                  <a:lnTo>
                    <a:pt x="203200" y="0"/>
                  </a:lnTo>
                  <a:close/>
                </a:path>
              </a:pathLst>
            </a:custGeom>
            <a:solidFill>
              <a:srgbClr val="25303C"/>
            </a:solidFill>
          </p:spPr>
        </p:sp>
        <p:sp>
          <p:nvSpPr>
            <p:cNvPr name="TextBox 5" id="5"/>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4754860" y="-401932"/>
            <a:ext cx="961173" cy="803864"/>
            <a:chOff x="0" y="0"/>
            <a:chExt cx="406400" cy="339887"/>
          </a:xfrm>
        </p:grpSpPr>
        <p:sp>
          <p:nvSpPr>
            <p:cNvPr name="Freeform 7" id="7"/>
            <p:cNvSpPr/>
            <p:nvPr/>
          </p:nvSpPr>
          <p:spPr>
            <a:xfrm flipH="false" flipV="false" rot="0">
              <a:off x="0" y="0"/>
              <a:ext cx="406400" cy="339887"/>
            </a:xfrm>
            <a:custGeom>
              <a:avLst/>
              <a:gdLst/>
              <a:ahLst/>
              <a:cxnLst/>
              <a:rect r="r" b="b" t="t" l="l"/>
              <a:pathLst>
                <a:path h="339887" w="406400">
                  <a:moveTo>
                    <a:pt x="203200" y="0"/>
                  </a:moveTo>
                  <a:lnTo>
                    <a:pt x="406400" y="0"/>
                  </a:lnTo>
                  <a:lnTo>
                    <a:pt x="203200" y="339887"/>
                  </a:lnTo>
                  <a:lnTo>
                    <a:pt x="0" y="339887"/>
                  </a:lnTo>
                  <a:lnTo>
                    <a:pt x="203200" y="0"/>
                  </a:lnTo>
                  <a:close/>
                </a:path>
              </a:pathLst>
            </a:custGeom>
            <a:solidFill>
              <a:srgbClr val="CD1818"/>
            </a:solidFill>
          </p:spPr>
        </p:sp>
        <p:sp>
          <p:nvSpPr>
            <p:cNvPr name="TextBox 8" id="8"/>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2298340" y="9905787"/>
            <a:ext cx="9693680" cy="803864"/>
            <a:chOff x="0" y="0"/>
            <a:chExt cx="4098650" cy="339887"/>
          </a:xfrm>
        </p:grpSpPr>
        <p:sp>
          <p:nvSpPr>
            <p:cNvPr name="Freeform 10" id="10"/>
            <p:cNvSpPr/>
            <p:nvPr/>
          </p:nvSpPr>
          <p:spPr>
            <a:xfrm flipH="false" flipV="false" rot="0">
              <a:off x="0" y="0"/>
              <a:ext cx="4098650" cy="339887"/>
            </a:xfrm>
            <a:custGeom>
              <a:avLst/>
              <a:gdLst/>
              <a:ahLst/>
              <a:cxnLst/>
              <a:rect r="r" b="b" t="t" l="l"/>
              <a:pathLst>
                <a:path h="339887" w="4098650">
                  <a:moveTo>
                    <a:pt x="203200" y="0"/>
                  </a:moveTo>
                  <a:lnTo>
                    <a:pt x="4098650" y="0"/>
                  </a:lnTo>
                  <a:lnTo>
                    <a:pt x="3895450" y="339887"/>
                  </a:lnTo>
                  <a:lnTo>
                    <a:pt x="0" y="339887"/>
                  </a:lnTo>
                  <a:lnTo>
                    <a:pt x="203200" y="0"/>
                  </a:lnTo>
                  <a:close/>
                </a:path>
              </a:pathLst>
            </a:custGeom>
            <a:solidFill>
              <a:srgbClr val="25303C"/>
            </a:solidFill>
          </p:spPr>
        </p:sp>
        <p:sp>
          <p:nvSpPr>
            <p:cNvPr name="TextBox 11" id="11"/>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1662525" y="9905787"/>
            <a:ext cx="961173" cy="803864"/>
            <a:chOff x="0" y="0"/>
            <a:chExt cx="406400" cy="339887"/>
          </a:xfrm>
        </p:grpSpPr>
        <p:sp>
          <p:nvSpPr>
            <p:cNvPr name="Freeform 13" id="13"/>
            <p:cNvSpPr/>
            <p:nvPr/>
          </p:nvSpPr>
          <p:spPr>
            <a:xfrm flipH="false" flipV="false" rot="0">
              <a:off x="0" y="0"/>
              <a:ext cx="406400" cy="339887"/>
            </a:xfrm>
            <a:custGeom>
              <a:avLst/>
              <a:gdLst/>
              <a:ahLst/>
              <a:cxnLst/>
              <a:rect r="r" b="b" t="t" l="l"/>
              <a:pathLst>
                <a:path h="339887" w="406400">
                  <a:moveTo>
                    <a:pt x="203200" y="0"/>
                  </a:moveTo>
                  <a:lnTo>
                    <a:pt x="406400" y="0"/>
                  </a:lnTo>
                  <a:lnTo>
                    <a:pt x="203200" y="339887"/>
                  </a:lnTo>
                  <a:lnTo>
                    <a:pt x="0" y="339887"/>
                  </a:lnTo>
                  <a:lnTo>
                    <a:pt x="203200" y="0"/>
                  </a:lnTo>
                  <a:close/>
                </a:path>
              </a:pathLst>
            </a:custGeom>
            <a:solidFill>
              <a:srgbClr val="CD1818"/>
            </a:solidFill>
          </p:spPr>
        </p:sp>
        <p:sp>
          <p:nvSpPr>
            <p:cNvPr name="TextBox 14" id="14"/>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147161" y="4419515"/>
            <a:ext cx="2661285" cy="2646769"/>
          </a:xfrm>
          <a:custGeom>
            <a:avLst/>
            <a:gdLst/>
            <a:ahLst/>
            <a:cxnLst/>
            <a:rect r="r" b="b" t="t" l="l"/>
            <a:pathLst>
              <a:path h="2646769" w="2661285">
                <a:moveTo>
                  <a:pt x="0" y="0"/>
                </a:moveTo>
                <a:lnTo>
                  <a:pt x="2661285" y="0"/>
                </a:lnTo>
                <a:lnTo>
                  <a:pt x="2661285" y="2646769"/>
                </a:lnTo>
                <a:lnTo>
                  <a:pt x="0" y="26467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0898465" y="1761425"/>
            <a:ext cx="365062" cy="1476354"/>
          </a:xfrm>
          <a:custGeom>
            <a:avLst/>
            <a:gdLst/>
            <a:ahLst/>
            <a:cxnLst/>
            <a:rect r="r" b="b" t="t" l="l"/>
            <a:pathLst>
              <a:path h="1476354" w="365062">
                <a:moveTo>
                  <a:pt x="0" y="0"/>
                </a:moveTo>
                <a:lnTo>
                  <a:pt x="365062" y="0"/>
                </a:lnTo>
                <a:lnTo>
                  <a:pt x="365062" y="1476353"/>
                </a:lnTo>
                <a:lnTo>
                  <a:pt x="0" y="14763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0898465" y="3423958"/>
            <a:ext cx="400239" cy="1618615"/>
          </a:xfrm>
          <a:custGeom>
            <a:avLst/>
            <a:gdLst/>
            <a:ahLst/>
            <a:cxnLst/>
            <a:rect r="r" b="b" t="t" l="l"/>
            <a:pathLst>
              <a:path h="1618615" w="400239">
                <a:moveTo>
                  <a:pt x="0" y="0"/>
                </a:moveTo>
                <a:lnTo>
                  <a:pt x="400239" y="0"/>
                </a:lnTo>
                <a:lnTo>
                  <a:pt x="400239" y="1618616"/>
                </a:lnTo>
                <a:lnTo>
                  <a:pt x="0" y="1618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10898465" y="5899311"/>
            <a:ext cx="531344" cy="2893456"/>
          </a:xfrm>
          <a:custGeom>
            <a:avLst/>
            <a:gdLst/>
            <a:ahLst/>
            <a:cxnLst/>
            <a:rect r="r" b="b" t="t" l="l"/>
            <a:pathLst>
              <a:path h="2893456" w="531344">
                <a:moveTo>
                  <a:pt x="0" y="0"/>
                </a:moveTo>
                <a:lnTo>
                  <a:pt x="531344" y="0"/>
                </a:lnTo>
                <a:lnTo>
                  <a:pt x="531344" y="2893456"/>
                </a:lnTo>
                <a:lnTo>
                  <a:pt x="0" y="289345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9" id="19"/>
          <p:cNvSpPr txBox="true"/>
          <p:nvPr/>
        </p:nvSpPr>
        <p:spPr>
          <a:xfrm rot="0">
            <a:off x="5810886" y="2544697"/>
            <a:ext cx="4238305" cy="327660"/>
          </a:xfrm>
          <a:prstGeom prst="rect">
            <a:avLst/>
          </a:prstGeom>
        </p:spPr>
        <p:txBody>
          <a:bodyPr anchor="t" rtlCol="false" tIns="0" lIns="0" bIns="0" rIns="0">
            <a:spAutoFit/>
          </a:bodyPr>
          <a:lstStyle/>
          <a:p>
            <a:pPr>
              <a:lnSpc>
                <a:spcPts val="2415"/>
              </a:lnSpc>
            </a:pPr>
            <a:r>
              <a:rPr lang="en-US" sz="2100">
                <a:solidFill>
                  <a:srgbClr val="FFFFFF"/>
                </a:solidFill>
                <a:latin typeface="Poppins Bold"/>
              </a:rPr>
              <a:t>Week 1: Training Phase</a:t>
            </a:r>
          </a:p>
        </p:txBody>
      </p:sp>
      <p:sp>
        <p:nvSpPr>
          <p:cNvPr name="TextBox 20" id="20"/>
          <p:cNvSpPr txBox="true"/>
          <p:nvPr/>
        </p:nvSpPr>
        <p:spPr>
          <a:xfrm rot="0">
            <a:off x="5810886" y="4078484"/>
            <a:ext cx="4782218" cy="300039"/>
          </a:xfrm>
          <a:prstGeom prst="rect">
            <a:avLst/>
          </a:prstGeom>
        </p:spPr>
        <p:txBody>
          <a:bodyPr anchor="t" rtlCol="false" tIns="0" lIns="0" bIns="0" rIns="0">
            <a:spAutoFit/>
          </a:bodyPr>
          <a:lstStyle/>
          <a:p>
            <a:pPr>
              <a:lnSpc>
                <a:spcPts val="2205"/>
              </a:lnSpc>
            </a:pPr>
            <a:r>
              <a:rPr lang="en-US" sz="1917">
                <a:solidFill>
                  <a:srgbClr val="FFFFFF"/>
                </a:solidFill>
                <a:latin typeface="Poppins Bold"/>
              </a:rPr>
              <a:t>Week 2 &amp; 3: Task Assignment</a:t>
            </a:r>
          </a:p>
        </p:txBody>
      </p:sp>
      <p:sp>
        <p:nvSpPr>
          <p:cNvPr name="TextBox 21" id="21"/>
          <p:cNvSpPr txBox="true"/>
          <p:nvPr/>
        </p:nvSpPr>
        <p:spPr>
          <a:xfrm rot="0">
            <a:off x="5810886" y="5440957"/>
            <a:ext cx="5347557" cy="632460"/>
          </a:xfrm>
          <a:prstGeom prst="rect">
            <a:avLst/>
          </a:prstGeom>
        </p:spPr>
        <p:txBody>
          <a:bodyPr anchor="t" rtlCol="false" tIns="0" lIns="0" bIns="0" rIns="0">
            <a:spAutoFit/>
          </a:bodyPr>
          <a:lstStyle/>
          <a:p>
            <a:pPr>
              <a:lnSpc>
                <a:spcPts val="2415"/>
              </a:lnSpc>
            </a:pPr>
            <a:r>
              <a:rPr lang="en-US" sz="2100">
                <a:solidFill>
                  <a:srgbClr val="FFFFFF"/>
                </a:solidFill>
                <a:latin typeface="Poppins Bold"/>
              </a:rPr>
              <a:t>Week 4 - 7: Library Management System </a:t>
            </a:r>
          </a:p>
        </p:txBody>
      </p:sp>
      <p:sp>
        <p:nvSpPr>
          <p:cNvPr name="TextBox 22" id="22"/>
          <p:cNvSpPr txBox="true"/>
          <p:nvPr/>
        </p:nvSpPr>
        <p:spPr>
          <a:xfrm rot="0">
            <a:off x="5810886" y="7177446"/>
            <a:ext cx="4238305" cy="327660"/>
          </a:xfrm>
          <a:prstGeom prst="rect">
            <a:avLst/>
          </a:prstGeom>
        </p:spPr>
        <p:txBody>
          <a:bodyPr anchor="t" rtlCol="false" tIns="0" lIns="0" bIns="0" rIns="0">
            <a:spAutoFit/>
          </a:bodyPr>
          <a:lstStyle/>
          <a:p>
            <a:pPr>
              <a:lnSpc>
                <a:spcPts val="2415"/>
              </a:lnSpc>
            </a:pPr>
            <a:r>
              <a:rPr lang="en-US" sz="2100">
                <a:solidFill>
                  <a:srgbClr val="FFFFFF"/>
                </a:solidFill>
                <a:latin typeface="Poppins Bold"/>
              </a:rPr>
              <a:t>Development Phase</a:t>
            </a:r>
          </a:p>
        </p:txBody>
      </p:sp>
      <p:sp>
        <p:nvSpPr>
          <p:cNvPr name="TextBox 23" id="23"/>
          <p:cNvSpPr txBox="true"/>
          <p:nvPr/>
        </p:nvSpPr>
        <p:spPr>
          <a:xfrm rot="0">
            <a:off x="5810886" y="8630627"/>
            <a:ext cx="4238305" cy="327660"/>
          </a:xfrm>
          <a:prstGeom prst="rect">
            <a:avLst/>
          </a:prstGeom>
        </p:spPr>
        <p:txBody>
          <a:bodyPr anchor="t" rtlCol="false" tIns="0" lIns="0" bIns="0" rIns="0">
            <a:spAutoFit/>
          </a:bodyPr>
          <a:lstStyle/>
          <a:p>
            <a:pPr>
              <a:lnSpc>
                <a:spcPts val="2415"/>
              </a:lnSpc>
            </a:pPr>
            <a:r>
              <a:rPr lang="en-US" sz="2100">
                <a:solidFill>
                  <a:srgbClr val="FFFFFF"/>
                </a:solidFill>
                <a:latin typeface="Poppins Bold"/>
              </a:rPr>
              <a:t>Development Phase</a:t>
            </a:r>
          </a:p>
        </p:txBody>
      </p:sp>
      <p:sp>
        <p:nvSpPr>
          <p:cNvPr name="TextBox 24" id="24"/>
          <p:cNvSpPr txBox="true"/>
          <p:nvPr/>
        </p:nvSpPr>
        <p:spPr>
          <a:xfrm rot="0">
            <a:off x="11329098" y="1742375"/>
            <a:ext cx="6465420" cy="1460500"/>
          </a:xfrm>
          <a:prstGeom prst="rect">
            <a:avLst/>
          </a:prstGeom>
        </p:spPr>
        <p:txBody>
          <a:bodyPr anchor="t" rtlCol="false" tIns="0" lIns="0" bIns="0" rIns="0">
            <a:spAutoFit/>
          </a:bodyPr>
          <a:lstStyle/>
          <a:p>
            <a:pPr algn="just">
              <a:lnSpc>
                <a:spcPts val="2300"/>
              </a:lnSpc>
            </a:pPr>
            <a:r>
              <a:rPr lang="en-US" sz="2000">
                <a:solidFill>
                  <a:srgbClr val="000000"/>
                </a:solidFill>
                <a:latin typeface="Poppins"/>
              </a:rPr>
              <a:t>I have done training sessions focused on advanced Python concepts and relevant libraries. The training cover topics such as object-oriented programming, file handling, data structures, and popular Python libraries.</a:t>
            </a:r>
          </a:p>
        </p:txBody>
      </p:sp>
      <p:sp>
        <p:nvSpPr>
          <p:cNvPr name="TextBox 25" id="25"/>
          <p:cNvSpPr txBox="true"/>
          <p:nvPr/>
        </p:nvSpPr>
        <p:spPr>
          <a:xfrm rot="0">
            <a:off x="11329098" y="3366808"/>
            <a:ext cx="6465420" cy="1675765"/>
          </a:xfrm>
          <a:prstGeom prst="rect">
            <a:avLst/>
          </a:prstGeom>
        </p:spPr>
        <p:txBody>
          <a:bodyPr anchor="t" rtlCol="false" tIns="0" lIns="0" bIns="0" rIns="0">
            <a:spAutoFit/>
          </a:bodyPr>
          <a:lstStyle/>
          <a:p>
            <a:pPr algn="just">
              <a:lnSpc>
                <a:spcPts val="2659"/>
              </a:lnSpc>
              <a:spcBef>
                <a:spcPct val="0"/>
              </a:spcBef>
            </a:pPr>
            <a:r>
              <a:rPr lang="en-US" sz="1899">
                <a:solidFill>
                  <a:srgbClr val="000000"/>
                </a:solidFill>
                <a:latin typeface="Poppins"/>
              </a:rPr>
              <a:t>They</a:t>
            </a:r>
            <a:r>
              <a:rPr lang="en-US" sz="1899">
                <a:solidFill>
                  <a:srgbClr val="000000"/>
                </a:solidFill>
                <a:latin typeface="Poppins"/>
              </a:rPr>
              <a:t> assigned specific tasks related to Python development. These tasks will be designed to reinforce my learning from the training sessions and provide practical experience in implementing Python solutions.</a:t>
            </a:r>
          </a:p>
        </p:txBody>
      </p:sp>
      <p:sp>
        <p:nvSpPr>
          <p:cNvPr name="TextBox 26" id="26"/>
          <p:cNvSpPr txBox="true"/>
          <p:nvPr/>
        </p:nvSpPr>
        <p:spPr>
          <a:xfrm rot="0">
            <a:off x="11329098" y="5904589"/>
            <a:ext cx="6465420" cy="2825750"/>
          </a:xfrm>
          <a:prstGeom prst="rect">
            <a:avLst/>
          </a:prstGeom>
        </p:spPr>
        <p:txBody>
          <a:bodyPr anchor="t" rtlCol="false" tIns="0" lIns="0" bIns="0" rIns="0">
            <a:spAutoFit/>
          </a:bodyPr>
          <a:lstStyle/>
          <a:p>
            <a:pPr algn="just">
              <a:lnSpc>
                <a:spcPts val="2799"/>
              </a:lnSpc>
              <a:spcBef>
                <a:spcPct val="0"/>
              </a:spcBef>
            </a:pPr>
            <a:r>
              <a:rPr lang="en-US" sz="1999">
                <a:solidFill>
                  <a:srgbClr val="000000"/>
                </a:solidFill>
                <a:latin typeface="Poppins"/>
              </a:rPr>
              <a:t>For the remaining weeks of the internship, I will be working on a real-world project, which is the development of a Library Management System. The project will involve designing and implementing a web application using Flask or Django framework. I will be responsible for the end-to-end development of this project, including planning, coding, testing, and documentation.</a:t>
            </a:r>
          </a:p>
        </p:txBody>
      </p:sp>
      <p:sp>
        <p:nvSpPr>
          <p:cNvPr name="TextBox 27" id="27"/>
          <p:cNvSpPr txBox="true"/>
          <p:nvPr/>
        </p:nvSpPr>
        <p:spPr>
          <a:xfrm rot="0">
            <a:off x="1028700" y="992453"/>
            <a:ext cx="2275611" cy="625475"/>
          </a:xfrm>
          <a:prstGeom prst="rect">
            <a:avLst/>
          </a:prstGeom>
        </p:spPr>
        <p:txBody>
          <a:bodyPr anchor="t" rtlCol="false" tIns="0" lIns="0" bIns="0" rIns="0">
            <a:spAutoFit/>
          </a:bodyPr>
          <a:lstStyle/>
          <a:p>
            <a:pPr>
              <a:lnSpc>
                <a:spcPts val="4599"/>
              </a:lnSpc>
            </a:pPr>
            <a:r>
              <a:rPr lang="en-US" sz="3999">
                <a:solidFill>
                  <a:srgbClr val="000000"/>
                </a:solidFill>
                <a:latin typeface="Poppins Bold"/>
              </a:rPr>
              <a:t>AGENDA</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47387" y="964905"/>
            <a:ext cx="9130836" cy="803864"/>
            <a:chOff x="0" y="0"/>
            <a:chExt cx="3860670" cy="339887"/>
          </a:xfrm>
        </p:grpSpPr>
        <p:sp>
          <p:nvSpPr>
            <p:cNvPr name="Freeform 3" id="3"/>
            <p:cNvSpPr/>
            <p:nvPr/>
          </p:nvSpPr>
          <p:spPr>
            <a:xfrm flipH="false" flipV="false" rot="0">
              <a:off x="0" y="0"/>
              <a:ext cx="3860670" cy="339887"/>
            </a:xfrm>
            <a:custGeom>
              <a:avLst/>
              <a:gdLst/>
              <a:ahLst/>
              <a:cxnLst/>
              <a:rect r="r" b="b" t="t" l="l"/>
              <a:pathLst>
                <a:path h="339887" w="3860670">
                  <a:moveTo>
                    <a:pt x="203200" y="0"/>
                  </a:moveTo>
                  <a:lnTo>
                    <a:pt x="3860670" y="0"/>
                  </a:lnTo>
                  <a:lnTo>
                    <a:pt x="3657470" y="339887"/>
                  </a:lnTo>
                  <a:lnTo>
                    <a:pt x="0" y="339887"/>
                  </a:lnTo>
                  <a:lnTo>
                    <a:pt x="203200" y="0"/>
                  </a:lnTo>
                  <a:close/>
                </a:path>
              </a:pathLst>
            </a:custGeom>
            <a:solidFill>
              <a:srgbClr val="25303C"/>
            </a:solidFill>
          </p:spPr>
        </p:sp>
        <p:sp>
          <p:nvSpPr>
            <p:cNvPr name="TextBox 4" id="4"/>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8071883" y="964905"/>
            <a:ext cx="961173" cy="803864"/>
            <a:chOff x="0" y="0"/>
            <a:chExt cx="406400" cy="339887"/>
          </a:xfrm>
        </p:grpSpPr>
        <p:sp>
          <p:nvSpPr>
            <p:cNvPr name="Freeform 6" id="6"/>
            <p:cNvSpPr/>
            <p:nvPr/>
          </p:nvSpPr>
          <p:spPr>
            <a:xfrm flipH="false" flipV="false" rot="0">
              <a:off x="0" y="0"/>
              <a:ext cx="406400" cy="339887"/>
            </a:xfrm>
            <a:custGeom>
              <a:avLst/>
              <a:gdLst/>
              <a:ahLst/>
              <a:cxnLst/>
              <a:rect r="r" b="b" t="t" l="l"/>
              <a:pathLst>
                <a:path h="339887" w="406400">
                  <a:moveTo>
                    <a:pt x="203200" y="0"/>
                  </a:moveTo>
                  <a:lnTo>
                    <a:pt x="406400" y="0"/>
                  </a:lnTo>
                  <a:lnTo>
                    <a:pt x="203200" y="339887"/>
                  </a:lnTo>
                  <a:lnTo>
                    <a:pt x="0" y="339887"/>
                  </a:lnTo>
                  <a:lnTo>
                    <a:pt x="203200" y="0"/>
                  </a:lnTo>
                  <a:close/>
                </a:path>
              </a:pathLst>
            </a:custGeom>
            <a:solidFill>
              <a:srgbClr val="CD1818"/>
            </a:solidFill>
          </p:spPr>
        </p:sp>
        <p:sp>
          <p:nvSpPr>
            <p:cNvPr name="TextBox 7" id="7"/>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028700" y="904875"/>
            <a:ext cx="7043183" cy="800100"/>
          </a:xfrm>
          <a:prstGeom prst="rect">
            <a:avLst/>
          </a:prstGeom>
        </p:spPr>
        <p:txBody>
          <a:bodyPr anchor="t" rtlCol="false" tIns="0" lIns="0" bIns="0" rIns="0">
            <a:spAutoFit/>
          </a:bodyPr>
          <a:lstStyle/>
          <a:p>
            <a:pPr>
              <a:lnSpc>
                <a:spcPts val="6299"/>
              </a:lnSpc>
              <a:spcBef>
                <a:spcPct val="0"/>
              </a:spcBef>
            </a:pPr>
            <a:r>
              <a:rPr lang="en-US" sz="4499">
                <a:solidFill>
                  <a:srgbClr val="FFFFFF"/>
                </a:solidFill>
                <a:latin typeface="Poppins Bold"/>
              </a:rPr>
              <a:t>PROJECT DEFINITION</a:t>
            </a:r>
          </a:p>
        </p:txBody>
      </p:sp>
      <p:grpSp>
        <p:nvGrpSpPr>
          <p:cNvPr name="Group 9" id="9"/>
          <p:cNvGrpSpPr/>
          <p:nvPr/>
        </p:nvGrpSpPr>
        <p:grpSpPr>
          <a:xfrm rot="-1785401">
            <a:off x="15084948" y="-6651981"/>
            <a:ext cx="8675878" cy="19269982"/>
            <a:chOff x="0" y="0"/>
            <a:chExt cx="2285005" cy="5075222"/>
          </a:xfrm>
        </p:grpSpPr>
        <p:sp>
          <p:nvSpPr>
            <p:cNvPr name="Freeform 10" id="10"/>
            <p:cNvSpPr/>
            <p:nvPr/>
          </p:nvSpPr>
          <p:spPr>
            <a:xfrm flipH="false" flipV="false" rot="0">
              <a:off x="0" y="0"/>
              <a:ext cx="2285005" cy="5075222"/>
            </a:xfrm>
            <a:custGeom>
              <a:avLst/>
              <a:gdLst/>
              <a:ahLst/>
              <a:cxnLst/>
              <a:rect r="r" b="b" t="t" l="l"/>
              <a:pathLst>
                <a:path h="5075222" w="2285005">
                  <a:moveTo>
                    <a:pt x="0" y="0"/>
                  </a:moveTo>
                  <a:lnTo>
                    <a:pt x="2285005" y="0"/>
                  </a:lnTo>
                  <a:lnTo>
                    <a:pt x="2285005" y="5075222"/>
                  </a:lnTo>
                  <a:lnTo>
                    <a:pt x="0" y="5075222"/>
                  </a:lnTo>
                  <a:close/>
                </a:path>
              </a:pathLst>
            </a:custGeom>
            <a:solidFill>
              <a:srgbClr val="CD1818"/>
            </a:solidFill>
          </p:spPr>
        </p:sp>
        <p:sp>
          <p:nvSpPr>
            <p:cNvPr name="TextBox 11" id="11"/>
            <p:cNvSpPr txBox="true"/>
            <p:nvPr/>
          </p:nvSpPr>
          <p:spPr>
            <a:xfrm>
              <a:off x="0" y="-57150"/>
              <a:ext cx="812800" cy="86995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1816169">
            <a:off x="14490684" y="-1923949"/>
            <a:ext cx="1773853" cy="17259270"/>
            <a:chOff x="0" y="0"/>
            <a:chExt cx="467188" cy="4545651"/>
          </a:xfrm>
        </p:grpSpPr>
        <p:sp>
          <p:nvSpPr>
            <p:cNvPr name="Freeform 13" id="13"/>
            <p:cNvSpPr/>
            <p:nvPr/>
          </p:nvSpPr>
          <p:spPr>
            <a:xfrm flipH="false" flipV="false" rot="0">
              <a:off x="0" y="0"/>
              <a:ext cx="467188" cy="4545651"/>
            </a:xfrm>
            <a:custGeom>
              <a:avLst/>
              <a:gdLst/>
              <a:ahLst/>
              <a:cxnLst/>
              <a:rect r="r" b="b" t="t" l="l"/>
              <a:pathLst>
                <a:path h="4545651" w="467188">
                  <a:moveTo>
                    <a:pt x="0" y="0"/>
                  </a:moveTo>
                  <a:lnTo>
                    <a:pt x="467188" y="0"/>
                  </a:lnTo>
                  <a:lnTo>
                    <a:pt x="467188" y="4545651"/>
                  </a:lnTo>
                  <a:lnTo>
                    <a:pt x="0" y="4545651"/>
                  </a:lnTo>
                  <a:close/>
                </a:path>
              </a:pathLst>
            </a:custGeom>
            <a:solidFill>
              <a:srgbClr val="25303C"/>
            </a:solidFill>
          </p:spPr>
        </p:sp>
        <p:sp>
          <p:nvSpPr>
            <p:cNvPr name="TextBox 14" id="14"/>
            <p:cNvSpPr txBox="true"/>
            <p:nvPr/>
          </p:nvSpPr>
          <p:spPr>
            <a:xfrm>
              <a:off x="0" y="-57150"/>
              <a:ext cx="812800" cy="86995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1816169">
            <a:off x="16581500" y="-647642"/>
            <a:ext cx="6188798" cy="17259270"/>
            <a:chOff x="0" y="0"/>
            <a:chExt cx="1629971" cy="4545651"/>
          </a:xfrm>
        </p:grpSpPr>
        <p:sp>
          <p:nvSpPr>
            <p:cNvPr name="Freeform 16" id="16"/>
            <p:cNvSpPr/>
            <p:nvPr/>
          </p:nvSpPr>
          <p:spPr>
            <a:xfrm flipH="false" flipV="false" rot="0">
              <a:off x="0" y="0"/>
              <a:ext cx="1629971" cy="4545651"/>
            </a:xfrm>
            <a:custGeom>
              <a:avLst/>
              <a:gdLst/>
              <a:ahLst/>
              <a:cxnLst/>
              <a:rect r="r" b="b" t="t" l="l"/>
              <a:pathLst>
                <a:path h="4545651" w="1629971">
                  <a:moveTo>
                    <a:pt x="0" y="0"/>
                  </a:moveTo>
                  <a:lnTo>
                    <a:pt x="1629971" y="0"/>
                  </a:lnTo>
                  <a:lnTo>
                    <a:pt x="1629971" y="4545651"/>
                  </a:lnTo>
                  <a:lnTo>
                    <a:pt x="0" y="4545651"/>
                  </a:lnTo>
                  <a:close/>
                </a:path>
              </a:pathLst>
            </a:custGeom>
            <a:solidFill>
              <a:srgbClr val="25303C"/>
            </a:solidFill>
          </p:spPr>
        </p:sp>
        <p:sp>
          <p:nvSpPr>
            <p:cNvPr name="TextBox 17" id="17"/>
            <p:cNvSpPr txBox="true"/>
            <p:nvPr/>
          </p:nvSpPr>
          <p:spPr>
            <a:xfrm>
              <a:off x="0" y="-57150"/>
              <a:ext cx="812800" cy="869950"/>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1028700" y="2311443"/>
            <a:ext cx="12364113" cy="523240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Montserrat Semi-Bold"/>
              </a:rPr>
              <a:t>The Library Management System project is a comprehensive web application designed to streamline and automate various processes involved in managing a library. It aims to provide librarians and library staff with a user-friendly platform to efficiently handle tasks such as cataloging books, tracking book availability, feedback, and group chat.</a:t>
            </a:r>
          </a:p>
          <a:p>
            <a:pPr algn="just">
              <a:lnSpc>
                <a:spcPts val="3499"/>
              </a:lnSpc>
              <a:spcBef>
                <a:spcPct val="0"/>
              </a:spcBef>
            </a:pPr>
          </a:p>
          <a:p>
            <a:pPr algn="just">
              <a:lnSpc>
                <a:spcPts val="3499"/>
              </a:lnSpc>
              <a:spcBef>
                <a:spcPct val="0"/>
              </a:spcBef>
            </a:pPr>
            <a:r>
              <a:rPr lang="en-US" sz="2499">
                <a:solidFill>
                  <a:srgbClr val="000000"/>
                </a:solidFill>
                <a:latin typeface="Montserrat Semi-Bold"/>
              </a:rPr>
              <a:t>The project focuses on creating a centralized database that stores information about books, users, and transactions, as well as managing user accounts, monitoring book circulation, feedback, and group chat. The system aims to improve the overall efficiency, accuracy, and accessibility of library operations, enhancing the user experience for both librarians and library patrons.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333628" y="510722"/>
            <a:ext cx="1589606" cy="1268912"/>
            <a:chOff x="0" y="0"/>
            <a:chExt cx="406400" cy="324411"/>
          </a:xfrm>
        </p:grpSpPr>
        <p:sp>
          <p:nvSpPr>
            <p:cNvPr name="Freeform 3" id="3"/>
            <p:cNvSpPr/>
            <p:nvPr/>
          </p:nvSpPr>
          <p:spPr>
            <a:xfrm flipH="false" flipV="false" rot="0">
              <a:off x="0" y="0"/>
              <a:ext cx="406400" cy="324411"/>
            </a:xfrm>
            <a:custGeom>
              <a:avLst/>
              <a:gdLst/>
              <a:ahLst/>
              <a:cxnLst/>
              <a:rect r="r" b="b" t="t" l="l"/>
              <a:pathLst>
                <a:path h="324411" w="406400">
                  <a:moveTo>
                    <a:pt x="203200" y="0"/>
                  </a:moveTo>
                  <a:lnTo>
                    <a:pt x="406400" y="0"/>
                  </a:lnTo>
                  <a:lnTo>
                    <a:pt x="203200" y="324411"/>
                  </a:lnTo>
                  <a:lnTo>
                    <a:pt x="0" y="324411"/>
                  </a:lnTo>
                  <a:lnTo>
                    <a:pt x="203200" y="0"/>
                  </a:lnTo>
                  <a:close/>
                </a:path>
              </a:pathLst>
            </a:custGeom>
            <a:solidFill>
              <a:srgbClr val="CD1818"/>
            </a:solidFill>
          </p:spPr>
        </p:sp>
        <p:sp>
          <p:nvSpPr>
            <p:cNvPr name="TextBox 4" id="4"/>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364766" y="510722"/>
            <a:ext cx="1589606" cy="1268912"/>
            <a:chOff x="0" y="0"/>
            <a:chExt cx="406400" cy="324411"/>
          </a:xfrm>
        </p:grpSpPr>
        <p:sp>
          <p:nvSpPr>
            <p:cNvPr name="Freeform 6" id="6"/>
            <p:cNvSpPr/>
            <p:nvPr/>
          </p:nvSpPr>
          <p:spPr>
            <a:xfrm flipH="false" flipV="false" rot="0">
              <a:off x="0" y="0"/>
              <a:ext cx="406400" cy="324411"/>
            </a:xfrm>
            <a:custGeom>
              <a:avLst/>
              <a:gdLst/>
              <a:ahLst/>
              <a:cxnLst/>
              <a:rect r="r" b="b" t="t" l="l"/>
              <a:pathLst>
                <a:path h="324411" w="406400">
                  <a:moveTo>
                    <a:pt x="203200" y="0"/>
                  </a:moveTo>
                  <a:lnTo>
                    <a:pt x="0" y="0"/>
                  </a:lnTo>
                  <a:lnTo>
                    <a:pt x="203200" y="324411"/>
                  </a:lnTo>
                  <a:lnTo>
                    <a:pt x="406400" y="324411"/>
                  </a:lnTo>
                  <a:lnTo>
                    <a:pt x="203200" y="0"/>
                  </a:lnTo>
                  <a:close/>
                </a:path>
              </a:pathLst>
            </a:custGeom>
            <a:solidFill>
              <a:srgbClr val="CD1818"/>
            </a:solidFill>
          </p:spPr>
        </p:sp>
        <p:sp>
          <p:nvSpPr>
            <p:cNvPr name="TextBox 7" id="7"/>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31117" y="3322684"/>
            <a:ext cx="14839269" cy="2091213"/>
            <a:chOff x="0" y="0"/>
            <a:chExt cx="6308592" cy="889033"/>
          </a:xfrm>
        </p:grpSpPr>
        <p:sp>
          <p:nvSpPr>
            <p:cNvPr name="Freeform 9" id="9"/>
            <p:cNvSpPr/>
            <p:nvPr/>
          </p:nvSpPr>
          <p:spPr>
            <a:xfrm flipH="false" flipV="false" rot="0">
              <a:off x="0" y="0"/>
              <a:ext cx="6308592" cy="889033"/>
            </a:xfrm>
            <a:custGeom>
              <a:avLst/>
              <a:gdLst/>
              <a:ahLst/>
              <a:cxnLst/>
              <a:rect r="r" b="b" t="t" l="l"/>
              <a:pathLst>
                <a:path h="889033" w="6308592">
                  <a:moveTo>
                    <a:pt x="0" y="0"/>
                  </a:moveTo>
                  <a:lnTo>
                    <a:pt x="6308592" y="0"/>
                  </a:lnTo>
                  <a:lnTo>
                    <a:pt x="6308592" y="889033"/>
                  </a:lnTo>
                  <a:lnTo>
                    <a:pt x="0" y="889033"/>
                  </a:lnTo>
                  <a:close/>
                </a:path>
              </a:pathLst>
            </a:custGeom>
            <a:solidFill>
              <a:srgbClr val="25303C"/>
            </a:solidFill>
          </p:spPr>
        </p:sp>
        <p:sp>
          <p:nvSpPr>
            <p:cNvPr name="TextBox 10" id="10"/>
            <p:cNvSpPr txBox="true"/>
            <p:nvPr/>
          </p:nvSpPr>
          <p:spPr>
            <a:xfrm>
              <a:off x="0" y="-57150"/>
              <a:ext cx="812800" cy="86995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831117" y="6303528"/>
            <a:ext cx="14839269" cy="2056389"/>
            <a:chOff x="0" y="0"/>
            <a:chExt cx="6308592" cy="874229"/>
          </a:xfrm>
        </p:grpSpPr>
        <p:sp>
          <p:nvSpPr>
            <p:cNvPr name="Freeform 12" id="12"/>
            <p:cNvSpPr/>
            <p:nvPr/>
          </p:nvSpPr>
          <p:spPr>
            <a:xfrm flipH="false" flipV="false" rot="0">
              <a:off x="0" y="0"/>
              <a:ext cx="6308592" cy="874229"/>
            </a:xfrm>
            <a:custGeom>
              <a:avLst/>
              <a:gdLst/>
              <a:ahLst/>
              <a:cxnLst/>
              <a:rect r="r" b="b" t="t" l="l"/>
              <a:pathLst>
                <a:path h="874229" w="6308592">
                  <a:moveTo>
                    <a:pt x="0" y="0"/>
                  </a:moveTo>
                  <a:lnTo>
                    <a:pt x="6308592" y="0"/>
                  </a:lnTo>
                  <a:lnTo>
                    <a:pt x="6308592" y="874229"/>
                  </a:lnTo>
                  <a:lnTo>
                    <a:pt x="0" y="874229"/>
                  </a:lnTo>
                  <a:close/>
                </a:path>
              </a:pathLst>
            </a:custGeom>
            <a:solidFill>
              <a:srgbClr val="CD1818"/>
            </a:solidFill>
          </p:spPr>
        </p:sp>
        <p:sp>
          <p:nvSpPr>
            <p:cNvPr name="TextBox 13" id="13"/>
            <p:cNvSpPr txBox="true"/>
            <p:nvPr/>
          </p:nvSpPr>
          <p:spPr>
            <a:xfrm>
              <a:off x="0" y="-57150"/>
              <a:ext cx="812800" cy="86995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28700" y="2555930"/>
            <a:ext cx="1784445" cy="1533507"/>
            <a:chOff x="0" y="0"/>
            <a:chExt cx="812800" cy="698500"/>
          </a:xfrm>
        </p:grpSpPr>
        <p:sp>
          <p:nvSpPr>
            <p:cNvPr name="Freeform 15" id="15"/>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25303C"/>
            </a:solidFill>
            <a:ln w="133350">
              <a:solidFill>
                <a:srgbClr val="CD1818"/>
              </a:solidFill>
            </a:ln>
          </p:spPr>
        </p:sp>
        <p:sp>
          <p:nvSpPr>
            <p:cNvPr name="TextBox 16" id="16"/>
            <p:cNvSpPr txBox="true"/>
            <p:nvPr/>
          </p:nvSpPr>
          <p:spPr>
            <a:xfrm>
              <a:off x="114300" y="-38100"/>
              <a:ext cx="584200" cy="736600"/>
            </a:xfrm>
            <a:prstGeom prst="rect">
              <a:avLst/>
            </a:prstGeom>
          </p:spPr>
          <p:txBody>
            <a:bodyPr anchor="ctr" rtlCol="false" tIns="50800" lIns="50800" bIns="50800" rIns="50800"/>
            <a:lstStyle/>
            <a:p>
              <a:pPr algn="ctr">
                <a:lnSpc>
                  <a:spcPts val="3359"/>
                </a:lnSpc>
              </a:pPr>
            </a:p>
          </p:txBody>
        </p:sp>
      </p:grpSp>
      <p:grpSp>
        <p:nvGrpSpPr>
          <p:cNvPr name="Group 17" id="17"/>
          <p:cNvGrpSpPr/>
          <p:nvPr/>
        </p:nvGrpSpPr>
        <p:grpSpPr>
          <a:xfrm rot="0">
            <a:off x="1028700" y="5536774"/>
            <a:ext cx="1784445" cy="1533507"/>
            <a:chOff x="0" y="0"/>
            <a:chExt cx="812800" cy="698500"/>
          </a:xfrm>
        </p:grpSpPr>
        <p:sp>
          <p:nvSpPr>
            <p:cNvPr name="Freeform 18" id="18"/>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CD1818"/>
            </a:solidFill>
            <a:ln w="133350">
              <a:solidFill>
                <a:srgbClr val="25303C"/>
              </a:solidFill>
            </a:ln>
          </p:spPr>
        </p:sp>
        <p:sp>
          <p:nvSpPr>
            <p:cNvPr name="TextBox 19" id="19"/>
            <p:cNvSpPr txBox="true"/>
            <p:nvPr/>
          </p:nvSpPr>
          <p:spPr>
            <a:xfrm>
              <a:off x="114300" y="-38100"/>
              <a:ext cx="584200" cy="736600"/>
            </a:xfrm>
            <a:prstGeom prst="rect">
              <a:avLst/>
            </a:prstGeom>
          </p:spPr>
          <p:txBody>
            <a:bodyPr anchor="ctr" rtlCol="false" tIns="50800" lIns="50800" bIns="50800" rIns="50800"/>
            <a:lstStyle/>
            <a:p>
              <a:pPr algn="ctr">
                <a:lnSpc>
                  <a:spcPts val="3359"/>
                </a:lnSpc>
              </a:pPr>
            </a:p>
          </p:txBody>
        </p:sp>
      </p:grpSp>
      <p:grpSp>
        <p:nvGrpSpPr>
          <p:cNvPr name="Group 20" id="20"/>
          <p:cNvGrpSpPr/>
          <p:nvPr/>
        </p:nvGrpSpPr>
        <p:grpSpPr>
          <a:xfrm rot="0">
            <a:off x="3344540" y="9905787"/>
            <a:ext cx="1007026" cy="803864"/>
            <a:chOff x="0" y="0"/>
            <a:chExt cx="406400" cy="324411"/>
          </a:xfrm>
        </p:grpSpPr>
        <p:sp>
          <p:nvSpPr>
            <p:cNvPr name="Freeform 21" id="21"/>
            <p:cNvSpPr/>
            <p:nvPr/>
          </p:nvSpPr>
          <p:spPr>
            <a:xfrm flipH="false" flipV="false" rot="0">
              <a:off x="0" y="0"/>
              <a:ext cx="406400" cy="324411"/>
            </a:xfrm>
            <a:custGeom>
              <a:avLst/>
              <a:gdLst/>
              <a:ahLst/>
              <a:cxnLst/>
              <a:rect r="r" b="b" t="t" l="l"/>
              <a:pathLst>
                <a:path h="324411" w="406400">
                  <a:moveTo>
                    <a:pt x="203200" y="0"/>
                  </a:moveTo>
                  <a:lnTo>
                    <a:pt x="0" y="0"/>
                  </a:lnTo>
                  <a:lnTo>
                    <a:pt x="203200" y="324411"/>
                  </a:lnTo>
                  <a:lnTo>
                    <a:pt x="406400" y="324411"/>
                  </a:lnTo>
                  <a:lnTo>
                    <a:pt x="203200" y="0"/>
                  </a:lnTo>
                  <a:close/>
                </a:path>
              </a:pathLst>
            </a:custGeom>
            <a:solidFill>
              <a:srgbClr val="CD1818"/>
            </a:solidFill>
          </p:spPr>
        </p:sp>
        <p:sp>
          <p:nvSpPr>
            <p:cNvPr name="TextBox 22" id="22"/>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6495187" y="9905787"/>
            <a:ext cx="10216438" cy="803864"/>
            <a:chOff x="0" y="0"/>
            <a:chExt cx="4122992" cy="324411"/>
          </a:xfrm>
        </p:grpSpPr>
        <p:sp>
          <p:nvSpPr>
            <p:cNvPr name="Freeform 24" id="24"/>
            <p:cNvSpPr/>
            <p:nvPr/>
          </p:nvSpPr>
          <p:spPr>
            <a:xfrm flipH="false" flipV="false" rot="0">
              <a:off x="0" y="0"/>
              <a:ext cx="4122992" cy="324411"/>
            </a:xfrm>
            <a:custGeom>
              <a:avLst/>
              <a:gdLst/>
              <a:ahLst/>
              <a:cxnLst/>
              <a:rect r="r" b="b" t="t" l="l"/>
              <a:pathLst>
                <a:path h="324411" w="4122992">
                  <a:moveTo>
                    <a:pt x="3919792" y="0"/>
                  </a:moveTo>
                  <a:lnTo>
                    <a:pt x="0" y="0"/>
                  </a:lnTo>
                  <a:lnTo>
                    <a:pt x="203200" y="324411"/>
                  </a:lnTo>
                  <a:lnTo>
                    <a:pt x="4122992" y="324411"/>
                  </a:lnTo>
                  <a:lnTo>
                    <a:pt x="3919792" y="0"/>
                  </a:lnTo>
                  <a:close/>
                </a:path>
              </a:pathLst>
            </a:custGeom>
            <a:solidFill>
              <a:srgbClr val="25303C"/>
            </a:solidFill>
          </p:spPr>
        </p:sp>
        <p:sp>
          <p:nvSpPr>
            <p:cNvPr name="TextBox 25" id="25"/>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4338201" y="9905787"/>
            <a:ext cx="9693680" cy="803864"/>
            <a:chOff x="0" y="0"/>
            <a:chExt cx="4098650" cy="339887"/>
          </a:xfrm>
        </p:grpSpPr>
        <p:sp>
          <p:nvSpPr>
            <p:cNvPr name="Freeform 27" id="27"/>
            <p:cNvSpPr/>
            <p:nvPr/>
          </p:nvSpPr>
          <p:spPr>
            <a:xfrm flipH="false" flipV="false" rot="0">
              <a:off x="0" y="0"/>
              <a:ext cx="4098650" cy="339887"/>
            </a:xfrm>
            <a:custGeom>
              <a:avLst/>
              <a:gdLst/>
              <a:ahLst/>
              <a:cxnLst/>
              <a:rect r="r" b="b" t="t" l="l"/>
              <a:pathLst>
                <a:path h="339887" w="4098650">
                  <a:moveTo>
                    <a:pt x="203200" y="0"/>
                  </a:moveTo>
                  <a:lnTo>
                    <a:pt x="4098650" y="0"/>
                  </a:lnTo>
                  <a:lnTo>
                    <a:pt x="3895450" y="339887"/>
                  </a:lnTo>
                  <a:lnTo>
                    <a:pt x="0" y="339887"/>
                  </a:lnTo>
                  <a:lnTo>
                    <a:pt x="203200" y="0"/>
                  </a:lnTo>
                  <a:close/>
                </a:path>
              </a:pathLst>
            </a:custGeom>
            <a:solidFill>
              <a:srgbClr val="25303C"/>
            </a:solidFill>
          </p:spPr>
        </p:sp>
        <p:sp>
          <p:nvSpPr>
            <p:cNvPr name="TextBox 28" id="28"/>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13702386" y="9905787"/>
            <a:ext cx="961173" cy="803864"/>
            <a:chOff x="0" y="0"/>
            <a:chExt cx="406400" cy="339887"/>
          </a:xfrm>
        </p:grpSpPr>
        <p:sp>
          <p:nvSpPr>
            <p:cNvPr name="Freeform 30" id="30"/>
            <p:cNvSpPr/>
            <p:nvPr/>
          </p:nvSpPr>
          <p:spPr>
            <a:xfrm flipH="false" flipV="false" rot="0">
              <a:off x="0" y="0"/>
              <a:ext cx="406400" cy="339887"/>
            </a:xfrm>
            <a:custGeom>
              <a:avLst/>
              <a:gdLst/>
              <a:ahLst/>
              <a:cxnLst/>
              <a:rect r="r" b="b" t="t" l="l"/>
              <a:pathLst>
                <a:path h="339887" w="406400">
                  <a:moveTo>
                    <a:pt x="203200" y="0"/>
                  </a:moveTo>
                  <a:lnTo>
                    <a:pt x="406400" y="0"/>
                  </a:lnTo>
                  <a:lnTo>
                    <a:pt x="203200" y="339887"/>
                  </a:lnTo>
                  <a:lnTo>
                    <a:pt x="0" y="339887"/>
                  </a:lnTo>
                  <a:lnTo>
                    <a:pt x="203200" y="0"/>
                  </a:lnTo>
                  <a:close/>
                </a:path>
              </a:pathLst>
            </a:custGeom>
            <a:solidFill>
              <a:srgbClr val="CD1818"/>
            </a:solidFill>
          </p:spPr>
        </p:sp>
        <p:sp>
          <p:nvSpPr>
            <p:cNvPr name="TextBox 31" id="31"/>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sp>
        <p:nvSpPr>
          <p:cNvPr name="Freeform 32" id="32"/>
          <p:cNvSpPr/>
          <p:nvPr/>
        </p:nvSpPr>
        <p:spPr>
          <a:xfrm flipH="false" flipV="false" rot="0">
            <a:off x="1499820" y="2956851"/>
            <a:ext cx="842205" cy="731665"/>
          </a:xfrm>
          <a:custGeom>
            <a:avLst/>
            <a:gdLst/>
            <a:ahLst/>
            <a:cxnLst/>
            <a:rect r="r" b="b" t="t" l="l"/>
            <a:pathLst>
              <a:path h="731665" w="842205">
                <a:moveTo>
                  <a:pt x="0" y="0"/>
                </a:moveTo>
                <a:lnTo>
                  <a:pt x="842205" y="0"/>
                </a:lnTo>
                <a:lnTo>
                  <a:pt x="842205" y="731666"/>
                </a:lnTo>
                <a:lnTo>
                  <a:pt x="0" y="7316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0">
            <a:off x="1499820" y="5937695"/>
            <a:ext cx="842205" cy="731665"/>
          </a:xfrm>
          <a:custGeom>
            <a:avLst/>
            <a:gdLst/>
            <a:ahLst/>
            <a:cxnLst/>
            <a:rect r="r" b="b" t="t" l="l"/>
            <a:pathLst>
              <a:path h="731665" w="842205">
                <a:moveTo>
                  <a:pt x="0" y="0"/>
                </a:moveTo>
                <a:lnTo>
                  <a:pt x="842205" y="0"/>
                </a:lnTo>
                <a:lnTo>
                  <a:pt x="842205" y="731665"/>
                </a:lnTo>
                <a:lnTo>
                  <a:pt x="0" y="7316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4" id="34"/>
          <p:cNvSpPr txBox="true"/>
          <p:nvPr/>
        </p:nvSpPr>
        <p:spPr>
          <a:xfrm rot="0">
            <a:off x="5827054" y="744179"/>
            <a:ext cx="6660293" cy="625475"/>
          </a:xfrm>
          <a:prstGeom prst="rect">
            <a:avLst/>
          </a:prstGeom>
        </p:spPr>
        <p:txBody>
          <a:bodyPr anchor="t" rtlCol="false" tIns="0" lIns="0" bIns="0" rIns="0">
            <a:spAutoFit/>
          </a:bodyPr>
          <a:lstStyle/>
          <a:p>
            <a:pPr algn="ctr">
              <a:lnSpc>
                <a:spcPts val="4599"/>
              </a:lnSpc>
            </a:pPr>
            <a:r>
              <a:rPr lang="en-US" sz="3999" spc="-119">
                <a:solidFill>
                  <a:srgbClr val="000000"/>
                </a:solidFill>
                <a:latin typeface="Poppins Bold"/>
              </a:rPr>
              <a:t>TECHNOLOGY DESCRIPTION</a:t>
            </a:r>
          </a:p>
        </p:txBody>
      </p:sp>
      <p:sp>
        <p:nvSpPr>
          <p:cNvPr name="TextBox 35" id="35"/>
          <p:cNvSpPr txBox="true"/>
          <p:nvPr/>
        </p:nvSpPr>
        <p:spPr>
          <a:xfrm rot="0">
            <a:off x="2976314" y="3597707"/>
            <a:ext cx="4697638" cy="317500"/>
          </a:xfrm>
          <a:prstGeom prst="rect">
            <a:avLst/>
          </a:prstGeom>
        </p:spPr>
        <p:txBody>
          <a:bodyPr anchor="t" rtlCol="false" tIns="0" lIns="0" bIns="0" rIns="0">
            <a:spAutoFit/>
          </a:bodyPr>
          <a:lstStyle/>
          <a:p>
            <a:pPr>
              <a:lnSpc>
                <a:spcPts val="2300"/>
              </a:lnSpc>
            </a:pPr>
            <a:r>
              <a:rPr lang="en-US" sz="2000">
                <a:solidFill>
                  <a:srgbClr val="FFFFFF"/>
                </a:solidFill>
                <a:latin typeface="Poppins Bold"/>
              </a:rPr>
              <a:t>Django Framework</a:t>
            </a:r>
          </a:p>
        </p:txBody>
      </p:sp>
      <p:sp>
        <p:nvSpPr>
          <p:cNvPr name="TextBox 36" id="36"/>
          <p:cNvSpPr txBox="true"/>
          <p:nvPr/>
        </p:nvSpPr>
        <p:spPr>
          <a:xfrm rot="0">
            <a:off x="2976314" y="6547599"/>
            <a:ext cx="4697638" cy="317500"/>
          </a:xfrm>
          <a:prstGeom prst="rect">
            <a:avLst/>
          </a:prstGeom>
        </p:spPr>
        <p:txBody>
          <a:bodyPr anchor="t" rtlCol="false" tIns="0" lIns="0" bIns="0" rIns="0">
            <a:spAutoFit/>
          </a:bodyPr>
          <a:lstStyle/>
          <a:p>
            <a:pPr>
              <a:lnSpc>
                <a:spcPts val="2300"/>
              </a:lnSpc>
            </a:pPr>
            <a:r>
              <a:rPr lang="en-US" sz="2000">
                <a:solidFill>
                  <a:srgbClr val="FFFFFF"/>
                </a:solidFill>
                <a:latin typeface="Poppins Bold"/>
              </a:rPr>
              <a:t>HTML/CSS/JavaScript</a:t>
            </a:r>
          </a:p>
        </p:txBody>
      </p:sp>
      <p:sp>
        <p:nvSpPr>
          <p:cNvPr name="TextBox 37" id="37"/>
          <p:cNvSpPr txBox="true"/>
          <p:nvPr/>
        </p:nvSpPr>
        <p:spPr>
          <a:xfrm rot="0">
            <a:off x="2976314" y="4023247"/>
            <a:ext cx="13199977" cy="954405"/>
          </a:xfrm>
          <a:prstGeom prst="rect">
            <a:avLst/>
          </a:prstGeom>
        </p:spPr>
        <p:txBody>
          <a:bodyPr anchor="t" rtlCol="false" tIns="0" lIns="0" bIns="0" rIns="0">
            <a:spAutoFit/>
          </a:bodyPr>
          <a:lstStyle/>
          <a:p>
            <a:pPr algn="just">
              <a:lnSpc>
                <a:spcPts val="2520"/>
              </a:lnSpc>
            </a:pPr>
            <a:r>
              <a:rPr lang="en-US" sz="1800">
                <a:solidFill>
                  <a:srgbClr val="FFFFFF"/>
                </a:solidFill>
                <a:latin typeface="Poppins"/>
              </a:rPr>
              <a:t>The project leverages Django, a popular Python web framework known for its simplicity, flexibility, and extensive feature sets. These frameworks provide the foundation for building web applications and offer tools for handling routing, data management, user authentication, and template rendering.</a:t>
            </a:r>
          </a:p>
        </p:txBody>
      </p:sp>
      <p:sp>
        <p:nvSpPr>
          <p:cNvPr name="TextBox 38" id="38"/>
          <p:cNvSpPr txBox="true"/>
          <p:nvPr/>
        </p:nvSpPr>
        <p:spPr>
          <a:xfrm rot="0">
            <a:off x="2976314" y="6973138"/>
            <a:ext cx="13199977" cy="954405"/>
          </a:xfrm>
          <a:prstGeom prst="rect">
            <a:avLst/>
          </a:prstGeom>
        </p:spPr>
        <p:txBody>
          <a:bodyPr anchor="t" rtlCol="false" tIns="0" lIns="0" bIns="0" rIns="0">
            <a:spAutoFit/>
          </a:bodyPr>
          <a:lstStyle/>
          <a:p>
            <a:pPr algn="just">
              <a:lnSpc>
                <a:spcPts val="2520"/>
              </a:lnSpc>
            </a:pPr>
            <a:r>
              <a:rPr lang="en-US" sz="1800">
                <a:solidFill>
                  <a:srgbClr val="FFFFFF"/>
                </a:solidFill>
                <a:latin typeface="Poppins"/>
              </a:rPr>
              <a:t>Front-end technologies like HTML, CSS, and JavaScript are used to create an intuitive and visually appealing user interface. These technologies handle the presentation layer, allowing users to interact with the system, search for books, view their account information, and perform various actions.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47387" y="964905"/>
            <a:ext cx="10145075" cy="803864"/>
            <a:chOff x="0" y="0"/>
            <a:chExt cx="4289507" cy="339887"/>
          </a:xfrm>
        </p:grpSpPr>
        <p:sp>
          <p:nvSpPr>
            <p:cNvPr name="Freeform 3" id="3"/>
            <p:cNvSpPr/>
            <p:nvPr/>
          </p:nvSpPr>
          <p:spPr>
            <a:xfrm flipH="false" flipV="false" rot="0">
              <a:off x="0" y="0"/>
              <a:ext cx="4289507" cy="339887"/>
            </a:xfrm>
            <a:custGeom>
              <a:avLst/>
              <a:gdLst/>
              <a:ahLst/>
              <a:cxnLst/>
              <a:rect r="r" b="b" t="t" l="l"/>
              <a:pathLst>
                <a:path h="339887" w="4289507">
                  <a:moveTo>
                    <a:pt x="203200" y="0"/>
                  </a:moveTo>
                  <a:lnTo>
                    <a:pt x="4289507" y="0"/>
                  </a:lnTo>
                  <a:lnTo>
                    <a:pt x="4086307" y="339887"/>
                  </a:lnTo>
                  <a:lnTo>
                    <a:pt x="0" y="339887"/>
                  </a:lnTo>
                  <a:lnTo>
                    <a:pt x="203200" y="0"/>
                  </a:lnTo>
                  <a:close/>
                </a:path>
              </a:pathLst>
            </a:custGeom>
            <a:solidFill>
              <a:srgbClr val="25303C"/>
            </a:solidFill>
          </p:spPr>
        </p:sp>
        <p:sp>
          <p:nvSpPr>
            <p:cNvPr name="TextBox 4" id="4"/>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9144000" y="964905"/>
            <a:ext cx="961173" cy="803864"/>
            <a:chOff x="0" y="0"/>
            <a:chExt cx="406400" cy="339887"/>
          </a:xfrm>
        </p:grpSpPr>
        <p:sp>
          <p:nvSpPr>
            <p:cNvPr name="Freeform 6" id="6"/>
            <p:cNvSpPr/>
            <p:nvPr/>
          </p:nvSpPr>
          <p:spPr>
            <a:xfrm flipH="false" flipV="false" rot="0">
              <a:off x="0" y="0"/>
              <a:ext cx="406400" cy="339887"/>
            </a:xfrm>
            <a:custGeom>
              <a:avLst/>
              <a:gdLst/>
              <a:ahLst/>
              <a:cxnLst/>
              <a:rect r="r" b="b" t="t" l="l"/>
              <a:pathLst>
                <a:path h="339887" w="406400">
                  <a:moveTo>
                    <a:pt x="203200" y="0"/>
                  </a:moveTo>
                  <a:lnTo>
                    <a:pt x="406400" y="0"/>
                  </a:lnTo>
                  <a:lnTo>
                    <a:pt x="203200" y="339887"/>
                  </a:lnTo>
                  <a:lnTo>
                    <a:pt x="0" y="339887"/>
                  </a:lnTo>
                  <a:lnTo>
                    <a:pt x="203200" y="0"/>
                  </a:lnTo>
                  <a:close/>
                </a:path>
              </a:pathLst>
            </a:custGeom>
            <a:solidFill>
              <a:srgbClr val="CD1818"/>
            </a:solidFill>
          </p:spPr>
        </p:sp>
        <p:sp>
          <p:nvSpPr>
            <p:cNvPr name="TextBox 7" id="7"/>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028700" y="968670"/>
            <a:ext cx="7523770" cy="800100"/>
          </a:xfrm>
          <a:prstGeom prst="rect">
            <a:avLst/>
          </a:prstGeom>
        </p:spPr>
        <p:txBody>
          <a:bodyPr anchor="t" rtlCol="false" tIns="0" lIns="0" bIns="0" rIns="0">
            <a:spAutoFit/>
          </a:bodyPr>
          <a:lstStyle/>
          <a:p>
            <a:pPr>
              <a:lnSpc>
                <a:spcPts val="6299"/>
              </a:lnSpc>
              <a:spcBef>
                <a:spcPct val="0"/>
              </a:spcBef>
            </a:pPr>
            <a:r>
              <a:rPr lang="en-US" sz="4499">
                <a:solidFill>
                  <a:srgbClr val="FFFFFF"/>
                </a:solidFill>
                <a:latin typeface="Poppins Bold"/>
              </a:rPr>
              <a:t>ROLES &amp; RESPONSIBILITIES</a:t>
            </a:r>
          </a:p>
        </p:txBody>
      </p:sp>
      <p:grpSp>
        <p:nvGrpSpPr>
          <p:cNvPr name="Group 9" id="9"/>
          <p:cNvGrpSpPr/>
          <p:nvPr/>
        </p:nvGrpSpPr>
        <p:grpSpPr>
          <a:xfrm rot="-1785401">
            <a:off x="15664514" y="-7050432"/>
            <a:ext cx="8675878" cy="19269982"/>
            <a:chOff x="0" y="0"/>
            <a:chExt cx="2285005" cy="5075222"/>
          </a:xfrm>
        </p:grpSpPr>
        <p:sp>
          <p:nvSpPr>
            <p:cNvPr name="Freeform 10" id="10"/>
            <p:cNvSpPr/>
            <p:nvPr/>
          </p:nvSpPr>
          <p:spPr>
            <a:xfrm flipH="false" flipV="false" rot="0">
              <a:off x="0" y="0"/>
              <a:ext cx="2285005" cy="5075222"/>
            </a:xfrm>
            <a:custGeom>
              <a:avLst/>
              <a:gdLst/>
              <a:ahLst/>
              <a:cxnLst/>
              <a:rect r="r" b="b" t="t" l="l"/>
              <a:pathLst>
                <a:path h="5075222" w="2285005">
                  <a:moveTo>
                    <a:pt x="0" y="0"/>
                  </a:moveTo>
                  <a:lnTo>
                    <a:pt x="2285005" y="0"/>
                  </a:lnTo>
                  <a:lnTo>
                    <a:pt x="2285005" y="5075222"/>
                  </a:lnTo>
                  <a:lnTo>
                    <a:pt x="0" y="5075222"/>
                  </a:lnTo>
                  <a:close/>
                </a:path>
              </a:pathLst>
            </a:custGeom>
            <a:solidFill>
              <a:srgbClr val="CD1818"/>
            </a:solidFill>
          </p:spPr>
        </p:sp>
        <p:sp>
          <p:nvSpPr>
            <p:cNvPr name="TextBox 11" id="11"/>
            <p:cNvSpPr txBox="true"/>
            <p:nvPr/>
          </p:nvSpPr>
          <p:spPr>
            <a:xfrm>
              <a:off x="0" y="-57150"/>
              <a:ext cx="812800" cy="86995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1816169">
            <a:off x="16581500" y="-647642"/>
            <a:ext cx="6188798" cy="17259270"/>
            <a:chOff x="0" y="0"/>
            <a:chExt cx="1629971" cy="4545651"/>
          </a:xfrm>
        </p:grpSpPr>
        <p:sp>
          <p:nvSpPr>
            <p:cNvPr name="Freeform 13" id="13"/>
            <p:cNvSpPr/>
            <p:nvPr/>
          </p:nvSpPr>
          <p:spPr>
            <a:xfrm flipH="false" flipV="false" rot="0">
              <a:off x="0" y="0"/>
              <a:ext cx="1629971" cy="4545651"/>
            </a:xfrm>
            <a:custGeom>
              <a:avLst/>
              <a:gdLst/>
              <a:ahLst/>
              <a:cxnLst/>
              <a:rect r="r" b="b" t="t" l="l"/>
              <a:pathLst>
                <a:path h="4545651" w="1629971">
                  <a:moveTo>
                    <a:pt x="0" y="0"/>
                  </a:moveTo>
                  <a:lnTo>
                    <a:pt x="1629971" y="0"/>
                  </a:lnTo>
                  <a:lnTo>
                    <a:pt x="1629971" y="4545651"/>
                  </a:lnTo>
                  <a:lnTo>
                    <a:pt x="0" y="4545651"/>
                  </a:lnTo>
                  <a:close/>
                </a:path>
              </a:pathLst>
            </a:custGeom>
            <a:solidFill>
              <a:srgbClr val="25303C"/>
            </a:solidFill>
          </p:spPr>
        </p:sp>
        <p:sp>
          <p:nvSpPr>
            <p:cNvPr name="TextBox 14" id="14"/>
            <p:cNvSpPr txBox="true"/>
            <p:nvPr/>
          </p:nvSpPr>
          <p:spPr>
            <a:xfrm>
              <a:off x="0" y="-57150"/>
              <a:ext cx="812800" cy="86995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028700" y="1949215"/>
            <a:ext cx="13595689" cy="7861300"/>
          </a:xfrm>
          <a:prstGeom prst="rect">
            <a:avLst/>
          </a:prstGeom>
        </p:spPr>
        <p:txBody>
          <a:bodyPr anchor="t" rtlCol="false" tIns="0" lIns="0" bIns="0" rIns="0">
            <a:spAutoFit/>
          </a:bodyPr>
          <a:lstStyle/>
          <a:p>
            <a:pPr algn="just">
              <a:lnSpc>
                <a:spcPts val="3499"/>
              </a:lnSpc>
            </a:pPr>
            <a:r>
              <a:rPr lang="en-US" sz="2499">
                <a:solidFill>
                  <a:srgbClr val="000000"/>
                </a:solidFill>
                <a:latin typeface="Montserrat Semi-Bold"/>
              </a:rPr>
              <a:t>As an intern, my role and responsibilities for the project will involve active participation in the development process and contributing to the successful completion of the Library Management System project. </a:t>
            </a:r>
          </a:p>
          <a:p>
            <a:pPr algn="just">
              <a:lnSpc>
                <a:spcPts val="3499"/>
              </a:lnSpc>
            </a:pPr>
          </a:p>
          <a:p>
            <a:pPr algn="just">
              <a:lnSpc>
                <a:spcPts val="3499"/>
              </a:lnSpc>
            </a:pPr>
            <a:r>
              <a:rPr lang="en-US" sz="2499">
                <a:solidFill>
                  <a:srgbClr val="000000"/>
                </a:solidFill>
                <a:latin typeface="Montserrat Semi-Bold"/>
              </a:rPr>
              <a:t>Project Development:</a:t>
            </a:r>
          </a:p>
          <a:p>
            <a:pPr algn="just" marL="539749" indent="-269875" lvl="1">
              <a:lnSpc>
                <a:spcPts val="3499"/>
              </a:lnSpc>
              <a:buFont typeface="Arial"/>
              <a:buChar char="•"/>
            </a:pPr>
            <a:r>
              <a:rPr lang="en-US" sz="2499">
                <a:solidFill>
                  <a:srgbClr val="000000"/>
                </a:solidFill>
                <a:latin typeface="Montserrat Semi-Bold"/>
              </a:rPr>
              <a:t>Collaborate with the project team to understand the requirements and objectives of the Library Management System project.</a:t>
            </a:r>
          </a:p>
          <a:p>
            <a:pPr algn="just" marL="539749" indent="-269875" lvl="1">
              <a:lnSpc>
                <a:spcPts val="3499"/>
              </a:lnSpc>
              <a:buFont typeface="Arial"/>
              <a:buChar char="•"/>
            </a:pPr>
            <a:r>
              <a:rPr lang="en-US" sz="2499">
                <a:solidFill>
                  <a:srgbClr val="000000"/>
                </a:solidFill>
                <a:latin typeface="Montserrat Semi-Bold"/>
              </a:rPr>
              <a:t>Contribute to the overall design and architecture of the system under the guidance of mentors and project leads.</a:t>
            </a:r>
          </a:p>
          <a:p>
            <a:pPr algn="just">
              <a:lnSpc>
                <a:spcPts val="3499"/>
              </a:lnSpc>
            </a:pPr>
            <a:r>
              <a:rPr lang="en-US" sz="2499">
                <a:solidFill>
                  <a:srgbClr val="000000"/>
                </a:solidFill>
                <a:latin typeface="Montserrat Semi-Bold"/>
              </a:rPr>
              <a:t>Communication and Collaboration:</a:t>
            </a:r>
          </a:p>
          <a:p>
            <a:pPr algn="just" marL="539749" indent="-269875" lvl="1">
              <a:lnSpc>
                <a:spcPts val="3499"/>
              </a:lnSpc>
              <a:buFont typeface="Arial"/>
              <a:buChar char="•"/>
            </a:pPr>
            <a:r>
              <a:rPr lang="en-US" sz="2499">
                <a:solidFill>
                  <a:srgbClr val="000000"/>
                </a:solidFill>
                <a:latin typeface="Montserrat Semi-Bold"/>
              </a:rPr>
              <a:t>Maintain effective communication with a mentor, project leads, and other team members.</a:t>
            </a:r>
          </a:p>
          <a:p>
            <a:pPr algn="just" marL="539749" indent="-269875" lvl="1">
              <a:lnSpc>
                <a:spcPts val="3499"/>
              </a:lnSpc>
              <a:buFont typeface="Arial"/>
              <a:buChar char="•"/>
            </a:pPr>
            <a:r>
              <a:rPr lang="en-US" sz="2499">
                <a:solidFill>
                  <a:srgbClr val="000000"/>
                </a:solidFill>
                <a:latin typeface="Montserrat Semi-Bold"/>
              </a:rPr>
              <a:t>Attend regular meetings and discussions to share progress, updates, and challenges faced during the development process</a:t>
            </a:r>
          </a:p>
          <a:p>
            <a:pPr algn="just">
              <a:lnSpc>
                <a:spcPts val="3499"/>
              </a:lnSpc>
            </a:pPr>
            <a:r>
              <a:rPr lang="en-US" sz="2499">
                <a:solidFill>
                  <a:srgbClr val="000000"/>
                </a:solidFill>
                <a:latin typeface="Montserrat Semi-Bold"/>
              </a:rPr>
              <a:t>Documentation:</a:t>
            </a:r>
          </a:p>
          <a:p>
            <a:pPr algn="just" marL="539749" indent="-269875" lvl="1">
              <a:lnSpc>
                <a:spcPts val="3499"/>
              </a:lnSpc>
              <a:buFont typeface="Arial"/>
              <a:buChar char="•"/>
            </a:pPr>
            <a:r>
              <a:rPr lang="en-US" sz="2499">
                <a:solidFill>
                  <a:srgbClr val="000000"/>
                </a:solidFill>
                <a:latin typeface="Montserrat Semi-Bold"/>
              </a:rPr>
              <a:t>Document code, including relevant comments and documentation, to facilitate future maintenance and understanding by others</a:t>
            </a:r>
          </a:p>
          <a:p>
            <a:pPr algn="just">
              <a:lnSpc>
                <a:spcPts val="349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88319" y="-401932"/>
            <a:ext cx="5782323" cy="803864"/>
            <a:chOff x="0" y="0"/>
            <a:chExt cx="2444863" cy="339887"/>
          </a:xfrm>
        </p:grpSpPr>
        <p:sp>
          <p:nvSpPr>
            <p:cNvPr name="Freeform 3" id="3"/>
            <p:cNvSpPr/>
            <p:nvPr/>
          </p:nvSpPr>
          <p:spPr>
            <a:xfrm flipH="false" flipV="false" rot="0">
              <a:off x="0" y="0"/>
              <a:ext cx="2444863" cy="339887"/>
            </a:xfrm>
            <a:custGeom>
              <a:avLst/>
              <a:gdLst/>
              <a:ahLst/>
              <a:cxnLst/>
              <a:rect r="r" b="b" t="t" l="l"/>
              <a:pathLst>
                <a:path h="339887" w="2444863">
                  <a:moveTo>
                    <a:pt x="203200" y="0"/>
                  </a:moveTo>
                  <a:lnTo>
                    <a:pt x="2444863" y="0"/>
                  </a:lnTo>
                  <a:lnTo>
                    <a:pt x="2241663" y="339887"/>
                  </a:lnTo>
                  <a:lnTo>
                    <a:pt x="0" y="339887"/>
                  </a:lnTo>
                  <a:lnTo>
                    <a:pt x="203200" y="0"/>
                  </a:lnTo>
                  <a:close/>
                </a:path>
              </a:pathLst>
            </a:custGeom>
            <a:solidFill>
              <a:srgbClr val="25303C"/>
            </a:solidFill>
          </p:spPr>
        </p:sp>
        <p:sp>
          <p:nvSpPr>
            <p:cNvPr name="TextBox 4" id="4"/>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754860" y="-401932"/>
            <a:ext cx="961173" cy="803864"/>
            <a:chOff x="0" y="0"/>
            <a:chExt cx="406400" cy="339887"/>
          </a:xfrm>
        </p:grpSpPr>
        <p:sp>
          <p:nvSpPr>
            <p:cNvPr name="Freeform 6" id="6"/>
            <p:cNvSpPr/>
            <p:nvPr/>
          </p:nvSpPr>
          <p:spPr>
            <a:xfrm flipH="false" flipV="false" rot="0">
              <a:off x="0" y="0"/>
              <a:ext cx="406400" cy="339887"/>
            </a:xfrm>
            <a:custGeom>
              <a:avLst/>
              <a:gdLst/>
              <a:ahLst/>
              <a:cxnLst/>
              <a:rect r="r" b="b" t="t" l="l"/>
              <a:pathLst>
                <a:path h="339887" w="406400">
                  <a:moveTo>
                    <a:pt x="203200" y="0"/>
                  </a:moveTo>
                  <a:lnTo>
                    <a:pt x="406400" y="0"/>
                  </a:lnTo>
                  <a:lnTo>
                    <a:pt x="203200" y="339887"/>
                  </a:lnTo>
                  <a:lnTo>
                    <a:pt x="0" y="339887"/>
                  </a:lnTo>
                  <a:lnTo>
                    <a:pt x="203200" y="0"/>
                  </a:lnTo>
                  <a:close/>
                </a:path>
              </a:pathLst>
            </a:custGeom>
            <a:solidFill>
              <a:srgbClr val="CD1818"/>
            </a:solidFill>
          </p:spPr>
        </p:sp>
        <p:sp>
          <p:nvSpPr>
            <p:cNvPr name="TextBox 7" id="7"/>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959046" y="9885068"/>
            <a:ext cx="9693680" cy="803864"/>
            <a:chOff x="0" y="0"/>
            <a:chExt cx="4098650" cy="339887"/>
          </a:xfrm>
        </p:grpSpPr>
        <p:sp>
          <p:nvSpPr>
            <p:cNvPr name="Freeform 9" id="9"/>
            <p:cNvSpPr/>
            <p:nvPr/>
          </p:nvSpPr>
          <p:spPr>
            <a:xfrm flipH="false" flipV="false" rot="0">
              <a:off x="0" y="0"/>
              <a:ext cx="4098650" cy="339887"/>
            </a:xfrm>
            <a:custGeom>
              <a:avLst/>
              <a:gdLst/>
              <a:ahLst/>
              <a:cxnLst/>
              <a:rect r="r" b="b" t="t" l="l"/>
              <a:pathLst>
                <a:path h="339887" w="4098650">
                  <a:moveTo>
                    <a:pt x="203200" y="0"/>
                  </a:moveTo>
                  <a:lnTo>
                    <a:pt x="4098650" y="0"/>
                  </a:lnTo>
                  <a:lnTo>
                    <a:pt x="3895450" y="339887"/>
                  </a:lnTo>
                  <a:lnTo>
                    <a:pt x="0" y="339887"/>
                  </a:lnTo>
                  <a:lnTo>
                    <a:pt x="203200" y="0"/>
                  </a:lnTo>
                  <a:close/>
                </a:path>
              </a:pathLst>
            </a:custGeom>
            <a:solidFill>
              <a:srgbClr val="25303C"/>
            </a:solidFill>
          </p:spPr>
        </p:sp>
        <p:sp>
          <p:nvSpPr>
            <p:cNvPr name="TextBox 10" id="10"/>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1323231" y="9885068"/>
            <a:ext cx="961173" cy="803864"/>
            <a:chOff x="0" y="0"/>
            <a:chExt cx="406400" cy="339887"/>
          </a:xfrm>
        </p:grpSpPr>
        <p:sp>
          <p:nvSpPr>
            <p:cNvPr name="Freeform 12" id="12"/>
            <p:cNvSpPr/>
            <p:nvPr/>
          </p:nvSpPr>
          <p:spPr>
            <a:xfrm flipH="false" flipV="false" rot="0">
              <a:off x="0" y="0"/>
              <a:ext cx="406400" cy="339887"/>
            </a:xfrm>
            <a:custGeom>
              <a:avLst/>
              <a:gdLst/>
              <a:ahLst/>
              <a:cxnLst/>
              <a:rect r="r" b="b" t="t" l="l"/>
              <a:pathLst>
                <a:path h="339887" w="406400">
                  <a:moveTo>
                    <a:pt x="203200" y="0"/>
                  </a:moveTo>
                  <a:lnTo>
                    <a:pt x="406400" y="0"/>
                  </a:lnTo>
                  <a:lnTo>
                    <a:pt x="203200" y="339887"/>
                  </a:lnTo>
                  <a:lnTo>
                    <a:pt x="0" y="339887"/>
                  </a:lnTo>
                  <a:lnTo>
                    <a:pt x="203200" y="0"/>
                  </a:lnTo>
                  <a:close/>
                </a:path>
              </a:pathLst>
            </a:custGeom>
            <a:solidFill>
              <a:srgbClr val="CD1818"/>
            </a:solidFill>
          </p:spPr>
        </p:sp>
        <p:sp>
          <p:nvSpPr>
            <p:cNvPr name="TextBox 13" id="13"/>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335446" y="937339"/>
            <a:ext cx="17617108" cy="8412321"/>
          </a:xfrm>
          <a:custGeom>
            <a:avLst/>
            <a:gdLst/>
            <a:ahLst/>
            <a:cxnLst/>
            <a:rect r="r" b="b" t="t" l="l"/>
            <a:pathLst>
              <a:path h="8412321" w="17617108">
                <a:moveTo>
                  <a:pt x="0" y="0"/>
                </a:moveTo>
                <a:lnTo>
                  <a:pt x="17617108" y="0"/>
                </a:lnTo>
                <a:lnTo>
                  <a:pt x="17617108" y="8412322"/>
                </a:lnTo>
                <a:lnTo>
                  <a:pt x="0" y="8412322"/>
                </a:lnTo>
                <a:lnTo>
                  <a:pt x="0" y="0"/>
                </a:lnTo>
                <a:close/>
              </a:path>
            </a:pathLst>
          </a:custGeom>
          <a:blipFill>
            <a:blip r:embed="rId2"/>
            <a:stretch>
              <a:fillRect l="0" t="0" r="0" b="0"/>
            </a:stretch>
          </a:blipFill>
        </p:spPr>
      </p:sp>
      <p:sp>
        <p:nvSpPr>
          <p:cNvPr name="TextBox 15" id="15"/>
          <p:cNvSpPr txBox="true"/>
          <p:nvPr/>
        </p:nvSpPr>
        <p:spPr>
          <a:xfrm rot="0">
            <a:off x="6128144" y="-19050"/>
            <a:ext cx="7761006" cy="546100"/>
          </a:xfrm>
          <a:prstGeom prst="rect">
            <a:avLst/>
          </a:prstGeom>
        </p:spPr>
        <p:txBody>
          <a:bodyPr anchor="t" rtlCol="false" tIns="0" lIns="0" bIns="0" rIns="0">
            <a:spAutoFit/>
          </a:bodyPr>
          <a:lstStyle/>
          <a:p>
            <a:pPr algn="just">
              <a:lnSpc>
                <a:spcPts val="4025"/>
              </a:lnSpc>
            </a:pPr>
            <a:r>
              <a:rPr lang="en-US" sz="3500">
                <a:solidFill>
                  <a:srgbClr val="000000"/>
                </a:solidFill>
                <a:latin typeface="Poppins Bold"/>
              </a:rPr>
              <a:t>SCREENSHOTS OF WORK DONE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88319" y="-401932"/>
            <a:ext cx="5782323" cy="803864"/>
            <a:chOff x="0" y="0"/>
            <a:chExt cx="2444863" cy="339887"/>
          </a:xfrm>
        </p:grpSpPr>
        <p:sp>
          <p:nvSpPr>
            <p:cNvPr name="Freeform 3" id="3"/>
            <p:cNvSpPr/>
            <p:nvPr/>
          </p:nvSpPr>
          <p:spPr>
            <a:xfrm flipH="false" flipV="false" rot="0">
              <a:off x="0" y="0"/>
              <a:ext cx="2444863" cy="339887"/>
            </a:xfrm>
            <a:custGeom>
              <a:avLst/>
              <a:gdLst/>
              <a:ahLst/>
              <a:cxnLst/>
              <a:rect r="r" b="b" t="t" l="l"/>
              <a:pathLst>
                <a:path h="339887" w="2444863">
                  <a:moveTo>
                    <a:pt x="203200" y="0"/>
                  </a:moveTo>
                  <a:lnTo>
                    <a:pt x="2444863" y="0"/>
                  </a:lnTo>
                  <a:lnTo>
                    <a:pt x="2241663" y="339887"/>
                  </a:lnTo>
                  <a:lnTo>
                    <a:pt x="0" y="339887"/>
                  </a:lnTo>
                  <a:lnTo>
                    <a:pt x="203200" y="0"/>
                  </a:lnTo>
                  <a:close/>
                </a:path>
              </a:pathLst>
            </a:custGeom>
            <a:solidFill>
              <a:srgbClr val="25303C"/>
            </a:solidFill>
          </p:spPr>
        </p:sp>
        <p:sp>
          <p:nvSpPr>
            <p:cNvPr name="TextBox 4" id="4"/>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754860" y="-401932"/>
            <a:ext cx="961173" cy="803864"/>
            <a:chOff x="0" y="0"/>
            <a:chExt cx="406400" cy="339887"/>
          </a:xfrm>
        </p:grpSpPr>
        <p:sp>
          <p:nvSpPr>
            <p:cNvPr name="Freeform 6" id="6"/>
            <p:cNvSpPr/>
            <p:nvPr/>
          </p:nvSpPr>
          <p:spPr>
            <a:xfrm flipH="false" flipV="false" rot="0">
              <a:off x="0" y="0"/>
              <a:ext cx="406400" cy="339887"/>
            </a:xfrm>
            <a:custGeom>
              <a:avLst/>
              <a:gdLst/>
              <a:ahLst/>
              <a:cxnLst/>
              <a:rect r="r" b="b" t="t" l="l"/>
              <a:pathLst>
                <a:path h="339887" w="406400">
                  <a:moveTo>
                    <a:pt x="203200" y="0"/>
                  </a:moveTo>
                  <a:lnTo>
                    <a:pt x="406400" y="0"/>
                  </a:lnTo>
                  <a:lnTo>
                    <a:pt x="203200" y="339887"/>
                  </a:lnTo>
                  <a:lnTo>
                    <a:pt x="0" y="339887"/>
                  </a:lnTo>
                  <a:lnTo>
                    <a:pt x="203200" y="0"/>
                  </a:lnTo>
                  <a:close/>
                </a:path>
              </a:pathLst>
            </a:custGeom>
            <a:solidFill>
              <a:srgbClr val="CD1818"/>
            </a:solidFill>
          </p:spPr>
        </p:sp>
        <p:sp>
          <p:nvSpPr>
            <p:cNvPr name="TextBox 7" id="7"/>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959046" y="9885068"/>
            <a:ext cx="9693680" cy="803864"/>
            <a:chOff x="0" y="0"/>
            <a:chExt cx="4098650" cy="339887"/>
          </a:xfrm>
        </p:grpSpPr>
        <p:sp>
          <p:nvSpPr>
            <p:cNvPr name="Freeform 9" id="9"/>
            <p:cNvSpPr/>
            <p:nvPr/>
          </p:nvSpPr>
          <p:spPr>
            <a:xfrm flipH="false" flipV="false" rot="0">
              <a:off x="0" y="0"/>
              <a:ext cx="4098650" cy="339887"/>
            </a:xfrm>
            <a:custGeom>
              <a:avLst/>
              <a:gdLst/>
              <a:ahLst/>
              <a:cxnLst/>
              <a:rect r="r" b="b" t="t" l="l"/>
              <a:pathLst>
                <a:path h="339887" w="4098650">
                  <a:moveTo>
                    <a:pt x="203200" y="0"/>
                  </a:moveTo>
                  <a:lnTo>
                    <a:pt x="4098650" y="0"/>
                  </a:lnTo>
                  <a:lnTo>
                    <a:pt x="3895450" y="339887"/>
                  </a:lnTo>
                  <a:lnTo>
                    <a:pt x="0" y="339887"/>
                  </a:lnTo>
                  <a:lnTo>
                    <a:pt x="203200" y="0"/>
                  </a:lnTo>
                  <a:close/>
                </a:path>
              </a:pathLst>
            </a:custGeom>
            <a:solidFill>
              <a:srgbClr val="25303C"/>
            </a:solidFill>
          </p:spPr>
        </p:sp>
        <p:sp>
          <p:nvSpPr>
            <p:cNvPr name="TextBox 10" id="10"/>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1323231" y="9885068"/>
            <a:ext cx="961173" cy="803864"/>
            <a:chOff x="0" y="0"/>
            <a:chExt cx="406400" cy="339887"/>
          </a:xfrm>
        </p:grpSpPr>
        <p:sp>
          <p:nvSpPr>
            <p:cNvPr name="Freeform 12" id="12"/>
            <p:cNvSpPr/>
            <p:nvPr/>
          </p:nvSpPr>
          <p:spPr>
            <a:xfrm flipH="false" flipV="false" rot="0">
              <a:off x="0" y="0"/>
              <a:ext cx="406400" cy="339887"/>
            </a:xfrm>
            <a:custGeom>
              <a:avLst/>
              <a:gdLst/>
              <a:ahLst/>
              <a:cxnLst/>
              <a:rect r="r" b="b" t="t" l="l"/>
              <a:pathLst>
                <a:path h="339887" w="406400">
                  <a:moveTo>
                    <a:pt x="203200" y="0"/>
                  </a:moveTo>
                  <a:lnTo>
                    <a:pt x="406400" y="0"/>
                  </a:lnTo>
                  <a:lnTo>
                    <a:pt x="203200" y="339887"/>
                  </a:lnTo>
                  <a:lnTo>
                    <a:pt x="0" y="339887"/>
                  </a:lnTo>
                  <a:lnTo>
                    <a:pt x="203200" y="0"/>
                  </a:lnTo>
                  <a:close/>
                </a:path>
              </a:pathLst>
            </a:custGeom>
            <a:solidFill>
              <a:srgbClr val="CD1818"/>
            </a:solidFill>
          </p:spPr>
        </p:sp>
        <p:sp>
          <p:nvSpPr>
            <p:cNvPr name="TextBox 13" id="13"/>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601351" y="797249"/>
            <a:ext cx="17206368" cy="8631766"/>
          </a:xfrm>
          <a:custGeom>
            <a:avLst/>
            <a:gdLst/>
            <a:ahLst/>
            <a:cxnLst/>
            <a:rect r="r" b="b" t="t" l="l"/>
            <a:pathLst>
              <a:path h="8631766" w="17206368">
                <a:moveTo>
                  <a:pt x="0" y="0"/>
                </a:moveTo>
                <a:lnTo>
                  <a:pt x="17206368" y="0"/>
                </a:lnTo>
                <a:lnTo>
                  <a:pt x="17206368" y="8631766"/>
                </a:lnTo>
                <a:lnTo>
                  <a:pt x="0" y="8631766"/>
                </a:lnTo>
                <a:lnTo>
                  <a:pt x="0" y="0"/>
                </a:lnTo>
                <a:close/>
              </a:path>
            </a:pathLst>
          </a:custGeom>
          <a:blipFill>
            <a:blip r:embed="rId2"/>
            <a:stretch>
              <a:fillRect l="0" t="0" r="0" b="0"/>
            </a:stretch>
          </a:blipFill>
        </p:spPr>
      </p:sp>
      <p:sp>
        <p:nvSpPr>
          <p:cNvPr name="TextBox 15" id="15"/>
          <p:cNvSpPr txBox="true"/>
          <p:nvPr/>
        </p:nvSpPr>
        <p:spPr>
          <a:xfrm rot="0">
            <a:off x="6128144" y="-19050"/>
            <a:ext cx="7761006" cy="546100"/>
          </a:xfrm>
          <a:prstGeom prst="rect">
            <a:avLst/>
          </a:prstGeom>
        </p:spPr>
        <p:txBody>
          <a:bodyPr anchor="t" rtlCol="false" tIns="0" lIns="0" bIns="0" rIns="0">
            <a:spAutoFit/>
          </a:bodyPr>
          <a:lstStyle/>
          <a:p>
            <a:pPr algn="just">
              <a:lnSpc>
                <a:spcPts val="4025"/>
              </a:lnSpc>
            </a:pPr>
            <a:r>
              <a:rPr lang="en-US" sz="3500">
                <a:solidFill>
                  <a:srgbClr val="000000"/>
                </a:solidFill>
                <a:latin typeface="Poppins Bold"/>
              </a:rPr>
              <a:t>SCREENSHOTS OF WORK DONE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88319" y="-401932"/>
            <a:ext cx="5782323" cy="803864"/>
            <a:chOff x="0" y="0"/>
            <a:chExt cx="2444863" cy="339887"/>
          </a:xfrm>
        </p:grpSpPr>
        <p:sp>
          <p:nvSpPr>
            <p:cNvPr name="Freeform 3" id="3"/>
            <p:cNvSpPr/>
            <p:nvPr/>
          </p:nvSpPr>
          <p:spPr>
            <a:xfrm flipH="false" flipV="false" rot="0">
              <a:off x="0" y="0"/>
              <a:ext cx="2444863" cy="339887"/>
            </a:xfrm>
            <a:custGeom>
              <a:avLst/>
              <a:gdLst/>
              <a:ahLst/>
              <a:cxnLst/>
              <a:rect r="r" b="b" t="t" l="l"/>
              <a:pathLst>
                <a:path h="339887" w="2444863">
                  <a:moveTo>
                    <a:pt x="203200" y="0"/>
                  </a:moveTo>
                  <a:lnTo>
                    <a:pt x="2444863" y="0"/>
                  </a:lnTo>
                  <a:lnTo>
                    <a:pt x="2241663" y="339887"/>
                  </a:lnTo>
                  <a:lnTo>
                    <a:pt x="0" y="339887"/>
                  </a:lnTo>
                  <a:lnTo>
                    <a:pt x="203200" y="0"/>
                  </a:lnTo>
                  <a:close/>
                </a:path>
              </a:pathLst>
            </a:custGeom>
            <a:solidFill>
              <a:srgbClr val="25303C"/>
            </a:solidFill>
          </p:spPr>
        </p:sp>
        <p:sp>
          <p:nvSpPr>
            <p:cNvPr name="TextBox 4" id="4"/>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754860" y="-401932"/>
            <a:ext cx="961173" cy="803864"/>
            <a:chOff x="0" y="0"/>
            <a:chExt cx="406400" cy="339887"/>
          </a:xfrm>
        </p:grpSpPr>
        <p:sp>
          <p:nvSpPr>
            <p:cNvPr name="Freeform 6" id="6"/>
            <p:cNvSpPr/>
            <p:nvPr/>
          </p:nvSpPr>
          <p:spPr>
            <a:xfrm flipH="false" flipV="false" rot="0">
              <a:off x="0" y="0"/>
              <a:ext cx="406400" cy="339887"/>
            </a:xfrm>
            <a:custGeom>
              <a:avLst/>
              <a:gdLst/>
              <a:ahLst/>
              <a:cxnLst/>
              <a:rect r="r" b="b" t="t" l="l"/>
              <a:pathLst>
                <a:path h="339887" w="406400">
                  <a:moveTo>
                    <a:pt x="203200" y="0"/>
                  </a:moveTo>
                  <a:lnTo>
                    <a:pt x="406400" y="0"/>
                  </a:lnTo>
                  <a:lnTo>
                    <a:pt x="203200" y="339887"/>
                  </a:lnTo>
                  <a:lnTo>
                    <a:pt x="0" y="339887"/>
                  </a:lnTo>
                  <a:lnTo>
                    <a:pt x="203200" y="0"/>
                  </a:lnTo>
                  <a:close/>
                </a:path>
              </a:pathLst>
            </a:custGeom>
            <a:solidFill>
              <a:srgbClr val="CD1818"/>
            </a:solidFill>
          </p:spPr>
        </p:sp>
        <p:sp>
          <p:nvSpPr>
            <p:cNvPr name="TextBox 7" id="7"/>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959046" y="9885068"/>
            <a:ext cx="9693680" cy="803864"/>
            <a:chOff x="0" y="0"/>
            <a:chExt cx="4098650" cy="339887"/>
          </a:xfrm>
        </p:grpSpPr>
        <p:sp>
          <p:nvSpPr>
            <p:cNvPr name="Freeform 9" id="9"/>
            <p:cNvSpPr/>
            <p:nvPr/>
          </p:nvSpPr>
          <p:spPr>
            <a:xfrm flipH="false" flipV="false" rot="0">
              <a:off x="0" y="0"/>
              <a:ext cx="4098650" cy="339887"/>
            </a:xfrm>
            <a:custGeom>
              <a:avLst/>
              <a:gdLst/>
              <a:ahLst/>
              <a:cxnLst/>
              <a:rect r="r" b="b" t="t" l="l"/>
              <a:pathLst>
                <a:path h="339887" w="4098650">
                  <a:moveTo>
                    <a:pt x="203200" y="0"/>
                  </a:moveTo>
                  <a:lnTo>
                    <a:pt x="4098650" y="0"/>
                  </a:lnTo>
                  <a:lnTo>
                    <a:pt x="3895450" y="339887"/>
                  </a:lnTo>
                  <a:lnTo>
                    <a:pt x="0" y="339887"/>
                  </a:lnTo>
                  <a:lnTo>
                    <a:pt x="203200" y="0"/>
                  </a:lnTo>
                  <a:close/>
                </a:path>
              </a:pathLst>
            </a:custGeom>
            <a:solidFill>
              <a:srgbClr val="25303C"/>
            </a:solidFill>
          </p:spPr>
        </p:sp>
        <p:sp>
          <p:nvSpPr>
            <p:cNvPr name="TextBox 10" id="10"/>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1323231" y="9885068"/>
            <a:ext cx="961173" cy="803864"/>
            <a:chOff x="0" y="0"/>
            <a:chExt cx="406400" cy="339887"/>
          </a:xfrm>
        </p:grpSpPr>
        <p:sp>
          <p:nvSpPr>
            <p:cNvPr name="Freeform 12" id="12"/>
            <p:cNvSpPr/>
            <p:nvPr/>
          </p:nvSpPr>
          <p:spPr>
            <a:xfrm flipH="false" flipV="false" rot="0">
              <a:off x="0" y="0"/>
              <a:ext cx="406400" cy="339887"/>
            </a:xfrm>
            <a:custGeom>
              <a:avLst/>
              <a:gdLst/>
              <a:ahLst/>
              <a:cxnLst/>
              <a:rect r="r" b="b" t="t" l="l"/>
              <a:pathLst>
                <a:path h="339887" w="406400">
                  <a:moveTo>
                    <a:pt x="203200" y="0"/>
                  </a:moveTo>
                  <a:lnTo>
                    <a:pt x="406400" y="0"/>
                  </a:lnTo>
                  <a:lnTo>
                    <a:pt x="203200" y="339887"/>
                  </a:lnTo>
                  <a:lnTo>
                    <a:pt x="0" y="339887"/>
                  </a:lnTo>
                  <a:lnTo>
                    <a:pt x="203200" y="0"/>
                  </a:lnTo>
                  <a:close/>
                </a:path>
              </a:pathLst>
            </a:custGeom>
            <a:solidFill>
              <a:srgbClr val="CD1818"/>
            </a:solidFill>
          </p:spPr>
        </p:sp>
        <p:sp>
          <p:nvSpPr>
            <p:cNvPr name="TextBox 13" id="13"/>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539032" y="899030"/>
            <a:ext cx="17256788" cy="8465955"/>
          </a:xfrm>
          <a:custGeom>
            <a:avLst/>
            <a:gdLst/>
            <a:ahLst/>
            <a:cxnLst/>
            <a:rect r="r" b="b" t="t" l="l"/>
            <a:pathLst>
              <a:path h="8465955" w="17256788">
                <a:moveTo>
                  <a:pt x="0" y="0"/>
                </a:moveTo>
                <a:lnTo>
                  <a:pt x="17256788" y="0"/>
                </a:lnTo>
                <a:lnTo>
                  <a:pt x="17256788" y="8465955"/>
                </a:lnTo>
                <a:lnTo>
                  <a:pt x="0" y="8465955"/>
                </a:lnTo>
                <a:lnTo>
                  <a:pt x="0" y="0"/>
                </a:lnTo>
                <a:close/>
              </a:path>
            </a:pathLst>
          </a:custGeom>
          <a:blipFill>
            <a:blip r:embed="rId2"/>
            <a:stretch>
              <a:fillRect l="0" t="0" r="0" b="0"/>
            </a:stretch>
          </a:blipFill>
        </p:spPr>
      </p:sp>
      <p:sp>
        <p:nvSpPr>
          <p:cNvPr name="TextBox 15" id="15"/>
          <p:cNvSpPr txBox="true"/>
          <p:nvPr/>
        </p:nvSpPr>
        <p:spPr>
          <a:xfrm rot="0">
            <a:off x="6128144" y="-19050"/>
            <a:ext cx="7761006" cy="546100"/>
          </a:xfrm>
          <a:prstGeom prst="rect">
            <a:avLst/>
          </a:prstGeom>
        </p:spPr>
        <p:txBody>
          <a:bodyPr anchor="t" rtlCol="false" tIns="0" lIns="0" bIns="0" rIns="0">
            <a:spAutoFit/>
          </a:bodyPr>
          <a:lstStyle/>
          <a:p>
            <a:pPr algn="just">
              <a:lnSpc>
                <a:spcPts val="4025"/>
              </a:lnSpc>
            </a:pPr>
            <a:r>
              <a:rPr lang="en-US" sz="3500">
                <a:solidFill>
                  <a:srgbClr val="000000"/>
                </a:solidFill>
                <a:latin typeface="Poppins Bold"/>
              </a:rPr>
              <a:t>SCREENSHOTS OF WORK DONE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88319" y="-401932"/>
            <a:ext cx="5782323" cy="803864"/>
            <a:chOff x="0" y="0"/>
            <a:chExt cx="2444863" cy="339887"/>
          </a:xfrm>
        </p:grpSpPr>
        <p:sp>
          <p:nvSpPr>
            <p:cNvPr name="Freeform 3" id="3"/>
            <p:cNvSpPr/>
            <p:nvPr/>
          </p:nvSpPr>
          <p:spPr>
            <a:xfrm flipH="false" flipV="false" rot="0">
              <a:off x="0" y="0"/>
              <a:ext cx="2444863" cy="339887"/>
            </a:xfrm>
            <a:custGeom>
              <a:avLst/>
              <a:gdLst/>
              <a:ahLst/>
              <a:cxnLst/>
              <a:rect r="r" b="b" t="t" l="l"/>
              <a:pathLst>
                <a:path h="339887" w="2444863">
                  <a:moveTo>
                    <a:pt x="203200" y="0"/>
                  </a:moveTo>
                  <a:lnTo>
                    <a:pt x="2444863" y="0"/>
                  </a:lnTo>
                  <a:lnTo>
                    <a:pt x="2241663" y="339887"/>
                  </a:lnTo>
                  <a:lnTo>
                    <a:pt x="0" y="339887"/>
                  </a:lnTo>
                  <a:lnTo>
                    <a:pt x="203200" y="0"/>
                  </a:lnTo>
                  <a:close/>
                </a:path>
              </a:pathLst>
            </a:custGeom>
            <a:solidFill>
              <a:srgbClr val="25303C"/>
            </a:solidFill>
          </p:spPr>
        </p:sp>
        <p:sp>
          <p:nvSpPr>
            <p:cNvPr name="TextBox 4" id="4"/>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754860" y="-401932"/>
            <a:ext cx="961173" cy="803864"/>
            <a:chOff x="0" y="0"/>
            <a:chExt cx="406400" cy="339887"/>
          </a:xfrm>
        </p:grpSpPr>
        <p:sp>
          <p:nvSpPr>
            <p:cNvPr name="Freeform 6" id="6"/>
            <p:cNvSpPr/>
            <p:nvPr/>
          </p:nvSpPr>
          <p:spPr>
            <a:xfrm flipH="false" flipV="false" rot="0">
              <a:off x="0" y="0"/>
              <a:ext cx="406400" cy="339887"/>
            </a:xfrm>
            <a:custGeom>
              <a:avLst/>
              <a:gdLst/>
              <a:ahLst/>
              <a:cxnLst/>
              <a:rect r="r" b="b" t="t" l="l"/>
              <a:pathLst>
                <a:path h="339887" w="406400">
                  <a:moveTo>
                    <a:pt x="203200" y="0"/>
                  </a:moveTo>
                  <a:lnTo>
                    <a:pt x="406400" y="0"/>
                  </a:lnTo>
                  <a:lnTo>
                    <a:pt x="203200" y="339887"/>
                  </a:lnTo>
                  <a:lnTo>
                    <a:pt x="0" y="339887"/>
                  </a:lnTo>
                  <a:lnTo>
                    <a:pt x="203200" y="0"/>
                  </a:lnTo>
                  <a:close/>
                </a:path>
              </a:pathLst>
            </a:custGeom>
            <a:solidFill>
              <a:srgbClr val="CD1818"/>
            </a:solidFill>
          </p:spPr>
        </p:sp>
        <p:sp>
          <p:nvSpPr>
            <p:cNvPr name="TextBox 7" id="7"/>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959046" y="9885068"/>
            <a:ext cx="9693680" cy="803864"/>
            <a:chOff x="0" y="0"/>
            <a:chExt cx="4098650" cy="339887"/>
          </a:xfrm>
        </p:grpSpPr>
        <p:sp>
          <p:nvSpPr>
            <p:cNvPr name="Freeform 9" id="9"/>
            <p:cNvSpPr/>
            <p:nvPr/>
          </p:nvSpPr>
          <p:spPr>
            <a:xfrm flipH="false" flipV="false" rot="0">
              <a:off x="0" y="0"/>
              <a:ext cx="4098650" cy="339887"/>
            </a:xfrm>
            <a:custGeom>
              <a:avLst/>
              <a:gdLst/>
              <a:ahLst/>
              <a:cxnLst/>
              <a:rect r="r" b="b" t="t" l="l"/>
              <a:pathLst>
                <a:path h="339887" w="4098650">
                  <a:moveTo>
                    <a:pt x="203200" y="0"/>
                  </a:moveTo>
                  <a:lnTo>
                    <a:pt x="4098650" y="0"/>
                  </a:lnTo>
                  <a:lnTo>
                    <a:pt x="3895450" y="339887"/>
                  </a:lnTo>
                  <a:lnTo>
                    <a:pt x="0" y="339887"/>
                  </a:lnTo>
                  <a:lnTo>
                    <a:pt x="203200" y="0"/>
                  </a:lnTo>
                  <a:close/>
                </a:path>
              </a:pathLst>
            </a:custGeom>
            <a:solidFill>
              <a:srgbClr val="25303C"/>
            </a:solidFill>
          </p:spPr>
        </p:sp>
        <p:sp>
          <p:nvSpPr>
            <p:cNvPr name="TextBox 10" id="10"/>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1323231" y="9885068"/>
            <a:ext cx="961173" cy="803864"/>
            <a:chOff x="0" y="0"/>
            <a:chExt cx="406400" cy="339887"/>
          </a:xfrm>
        </p:grpSpPr>
        <p:sp>
          <p:nvSpPr>
            <p:cNvPr name="Freeform 12" id="12"/>
            <p:cNvSpPr/>
            <p:nvPr/>
          </p:nvSpPr>
          <p:spPr>
            <a:xfrm flipH="false" flipV="false" rot="0">
              <a:off x="0" y="0"/>
              <a:ext cx="406400" cy="339887"/>
            </a:xfrm>
            <a:custGeom>
              <a:avLst/>
              <a:gdLst/>
              <a:ahLst/>
              <a:cxnLst/>
              <a:rect r="r" b="b" t="t" l="l"/>
              <a:pathLst>
                <a:path h="339887" w="406400">
                  <a:moveTo>
                    <a:pt x="203200" y="0"/>
                  </a:moveTo>
                  <a:lnTo>
                    <a:pt x="406400" y="0"/>
                  </a:lnTo>
                  <a:lnTo>
                    <a:pt x="203200" y="339887"/>
                  </a:lnTo>
                  <a:lnTo>
                    <a:pt x="0" y="339887"/>
                  </a:lnTo>
                  <a:lnTo>
                    <a:pt x="203200" y="0"/>
                  </a:lnTo>
                  <a:close/>
                </a:path>
              </a:pathLst>
            </a:custGeom>
            <a:solidFill>
              <a:srgbClr val="CD1818"/>
            </a:solidFill>
          </p:spPr>
        </p:sp>
        <p:sp>
          <p:nvSpPr>
            <p:cNvPr name="TextBox 13" id="13"/>
            <p:cNvSpPr txBox="true"/>
            <p:nvPr/>
          </p:nvSpPr>
          <p:spPr>
            <a:xfrm>
              <a:off x="101600" y="-57150"/>
              <a:ext cx="609600" cy="66675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314731" y="764895"/>
            <a:ext cx="17694471" cy="8739462"/>
          </a:xfrm>
          <a:custGeom>
            <a:avLst/>
            <a:gdLst/>
            <a:ahLst/>
            <a:cxnLst/>
            <a:rect r="r" b="b" t="t" l="l"/>
            <a:pathLst>
              <a:path h="8739462" w="17694471">
                <a:moveTo>
                  <a:pt x="0" y="0"/>
                </a:moveTo>
                <a:lnTo>
                  <a:pt x="17694472" y="0"/>
                </a:lnTo>
                <a:lnTo>
                  <a:pt x="17694472" y="8739462"/>
                </a:lnTo>
                <a:lnTo>
                  <a:pt x="0" y="8739462"/>
                </a:lnTo>
                <a:lnTo>
                  <a:pt x="0" y="0"/>
                </a:lnTo>
                <a:close/>
              </a:path>
            </a:pathLst>
          </a:custGeom>
          <a:blipFill>
            <a:blip r:embed="rId2"/>
            <a:stretch>
              <a:fillRect l="0" t="0" r="0" b="0"/>
            </a:stretch>
          </a:blipFill>
        </p:spPr>
      </p:sp>
      <p:sp>
        <p:nvSpPr>
          <p:cNvPr name="TextBox 15" id="15"/>
          <p:cNvSpPr txBox="true"/>
          <p:nvPr/>
        </p:nvSpPr>
        <p:spPr>
          <a:xfrm rot="0">
            <a:off x="6128144" y="-19050"/>
            <a:ext cx="7761006" cy="546100"/>
          </a:xfrm>
          <a:prstGeom prst="rect">
            <a:avLst/>
          </a:prstGeom>
        </p:spPr>
        <p:txBody>
          <a:bodyPr anchor="t" rtlCol="false" tIns="0" lIns="0" bIns="0" rIns="0">
            <a:spAutoFit/>
          </a:bodyPr>
          <a:lstStyle/>
          <a:p>
            <a:pPr algn="just">
              <a:lnSpc>
                <a:spcPts val="4025"/>
              </a:lnSpc>
            </a:pPr>
            <a:r>
              <a:rPr lang="en-US" sz="3500">
                <a:solidFill>
                  <a:srgbClr val="000000"/>
                </a:solidFill>
                <a:latin typeface="Poppins Bold"/>
              </a:rPr>
              <a:t>SCREENSHOTS OF WORK DONE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DAFluIyFfFA</dc:identifier>
  <dcterms:modified xsi:type="dcterms:W3CDTF">2011-08-01T06:04:30Z</dcterms:modified>
  <cp:revision>1</cp:revision>
  <dc:title>Internship Presentation</dc:title>
</cp:coreProperties>
</file>