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4"/>
  </p:sldMasterIdLst>
  <p:notesMasterIdLst>
    <p:notesMasterId r:id="rId43"/>
  </p:notesMasterIdLst>
  <p:handoutMasterIdLst>
    <p:handoutMasterId r:id="rId44"/>
  </p:handoutMasterIdLst>
  <p:sldIdLst>
    <p:sldId id="267" r:id="rId5"/>
    <p:sldId id="272" r:id="rId6"/>
    <p:sldId id="269" r:id="rId7"/>
    <p:sldId id="273" r:id="rId8"/>
    <p:sldId id="274" r:id="rId9"/>
    <p:sldId id="275" r:id="rId10"/>
    <p:sldId id="276" r:id="rId11"/>
    <p:sldId id="277" r:id="rId12"/>
    <p:sldId id="278" r:id="rId13"/>
    <p:sldId id="282" r:id="rId14"/>
    <p:sldId id="279" r:id="rId15"/>
    <p:sldId id="280" r:id="rId16"/>
    <p:sldId id="281" r:id="rId17"/>
    <p:sldId id="283" r:id="rId18"/>
    <p:sldId id="306" r:id="rId19"/>
    <p:sldId id="307" r:id="rId20"/>
    <p:sldId id="308" r:id="rId21"/>
    <p:sldId id="284" r:id="rId22"/>
    <p:sldId id="285" r:id="rId23"/>
    <p:sldId id="287" r:id="rId24"/>
    <p:sldId id="290" r:id="rId25"/>
    <p:sldId id="292" r:id="rId26"/>
    <p:sldId id="291" r:id="rId27"/>
    <p:sldId id="293" r:id="rId28"/>
    <p:sldId id="294" r:id="rId29"/>
    <p:sldId id="295" r:id="rId30"/>
    <p:sldId id="309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4" r:id="rId39"/>
    <p:sldId id="305" r:id="rId40"/>
    <p:sldId id="310" r:id="rId41"/>
    <p:sldId id="303" r:id="rId42"/>
  </p:sldIdLst>
  <p:sldSz cx="9144000" cy="5143500" type="screen16x9"/>
  <p:notesSz cx="6858000" cy="9144000"/>
  <p:defaultTextStyle>
    <a:defPPr>
      <a:defRPr lang="en-US"/>
    </a:defPPr>
    <a:lvl1pPr marL="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1BA3F4-4BC5-5947-A0E2-0EB009C3635E}">
          <p14:sldIdLst>
            <p14:sldId id="267"/>
            <p14:sldId id="272"/>
            <p14:sldId id="269"/>
          </p14:sldIdLst>
        </p14:section>
        <p14:section name="Example" id="{EEADB681-7466-314A-B8C8-72CE6F77870A}">
          <p14:sldIdLst>
            <p14:sldId id="273"/>
            <p14:sldId id="274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  <p14:sldId id="283"/>
            <p14:sldId id="306"/>
          </p14:sldIdLst>
        </p14:section>
        <p14:section name="Example quick" id="{8FAF2646-5C75-B644-B2C7-E9FAAADA0160}">
          <p14:sldIdLst>
            <p14:sldId id="307"/>
            <p14:sldId id="308"/>
          </p14:sldIdLst>
        </p14:section>
        <p14:section name="Literature" id="{ADA0ABC9-3750-6B44-8F48-8B3D1816B8F1}">
          <p14:sldIdLst>
            <p14:sldId id="284"/>
            <p14:sldId id="285"/>
            <p14:sldId id="287"/>
            <p14:sldId id="290"/>
          </p14:sldIdLst>
        </p14:section>
        <p14:section name="Solution" id="{BAB31152-6963-8B4F-AE2C-B6CC60A04696}">
          <p14:sldIdLst>
            <p14:sldId id="292"/>
            <p14:sldId id="291"/>
            <p14:sldId id="293"/>
            <p14:sldId id="294"/>
            <p14:sldId id="295"/>
            <p14:sldId id="309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  <p14:sldId id="310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60CBD6-A580-FBE4-3817-E80CBE089903}" name="Kawtikwar, Samiran" initials="SK" userId="S::samiran2@illinois.edu::5ea7018a-08a7-4f53-8cd4-ccd53c13e35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EED"/>
    <a:srgbClr val="CAD3E1"/>
    <a:srgbClr val="003760"/>
    <a:srgbClr val="8CA7C9"/>
    <a:srgbClr val="4D4D4C"/>
    <a:srgbClr val="081435"/>
    <a:srgbClr val="0C2717"/>
    <a:srgbClr val="212121"/>
    <a:srgbClr val="C0C0C0"/>
    <a:srgbClr val="00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21C83-EA94-4C46-82E0-11D817CA531D}" v="1870" dt="2024-10-23T07:21:36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8"/>
    <p:restoredTop sz="96197"/>
  </p:normalViewPr>
  <p:slideViewPr>
    <p:cSldViewPr snapToGrid="0" snapToObjects="1">
      <p:cViewPr varScale="1">
        <p:scale>
          <a:sx n="159" d="100"/>
          <a:sy n="159" d="100"/>
        </p:scale>
        <p:origin x="6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wtikwar, Samiran" userId="5ea7018a-08a7-4f53-8cd4-ccd53c13e353" providerId="ADAL" clId="{47C21C83-EA94-4C46-82E0-11D817CA531D}"/>
    <pc:docChg chg="undo redo custSel addSld delSld modSld sldOrd addSection modSection">
      <pc:chgData name="Kawtikwar, Samiran" userId="5ea7018a-08a7-4f53-8cd4-ccd53c13e353" providerId="ADAL" clId="{47C21C83-EA94-4C46-82E0-11D817CA531D}" dt="2024-10-23T07:21:36.276" v="3771" actId="20577"/>
      <pc:docMkLst>
        <pc:docMk/>
      </pc:docMkLst>
      <pc:sldChg chg="del">
        <pc:chgData name="Kawtikwar, Samiran" userId="5ea7018a-08a7-4f53-8cd4-ccd53c13e353" providerId="ADAL" clId="{47C21C83-EA94-4C46-82E0-11D817CA531D}" dt="2024-10-22T21:00:38.693" v="2472" actId="2696"/>
        <pc:sldMkLst>
          <pc:docMk/>
          <pc:sldMk cId="3886744976" sldId="265"/>
        </pc:sldMkLst>
      </pc:sldChg>
      <pc:sldChg chg="addSp delSp modSp mod">
        <pc:chgData name="Kawtikwar, Samiran" userId="5ea7018a-08a7-4f53-8cd4-ccd53c13e353" providerId="ADAL" clId="{47C21C83-EA94-4C46-82E0-11D817CA531D}" dt="2024-10-23T06:51:43.862" v="3663" actId="1076"/>
        <pc:sldMkLst>
          <pc:docMk/>
          <pc:sldMk cId="616278703" sldId="267"/>
        </pc:sldMkLst>
        <pc:spChg chg="mod">
          <ac:chgData name="Kawtikwar, Samiran" userId="5ea7018a-08a7-4f53-8cd4-ccd53c13e353" providerId="ADAL" clId="{47C21C83-EA94-4C46-82E0-11D817CA531D}" dt="2024-10-22T23:48:46.552" v="3486" actId="1076"/>
          <ac:spMkLst>
            <pc:docMk/>
            <pc:sldMk cId="616278703" sldId="267"/>
            <ac:spMk id="2" creationId="{C3A05572-4ACC-2017-0A1A-19F2334E63A6}"/>
          </ac:spMkLst>
        </pc:spChg>
        <pc:spChg chg="mod">
          <ac:chgData name="Kawtikwar, Samiran" userId="5ea7018a-08a7-4f53-8cd4-ccd53c13e353" providerId="ADAL" clId="{47C21C83-EA94-4C46-82E0-11D817CA531D}" dt="2024-10-23T06:50:06.770" v="3649" actId="57"/>
          <ac:spMkLst>
            <pc:docMk/>
            <pc:sldMk cId="616278703" sldId="267"/>
            <ac:spMk id="3" creationId="{5D99DF88-C57A-9D5F-F874-420F4B2B72EC}"/>
          </ac:spMkLst>
        </pc:spChg>
        <pc:spChg chg="del">
          <ac:chgData name="Kawtikwar, Samiran" userId="5ea7018a-08a7-4f53-8cd4-ccd53c13e353" providerId="ADAL" clId="{47C21C83-EA94-4C46-82E0-11D817CA531D}" dt="2024-10-21T15:01:20.808" v="4" actId="478"/>
          <ac:spMkLst>
            <pc:docMk/>
            <pc:sldMk cId="616278703" sldId="267"/>
            <ac:spMk id="4" creationId="{2C0C360A-BADE-BBD7-0BA5-0B0AB0C31952}"/>
          </ac:spMkLst>
        </pc:spChg>
        <pc:spChg chg="add mod">
          <ac:chgData name="Kawtikwar, Samiran" userId="5ea7018a-08a7-4f53-8cd4-ccd53c13e353" providerId="ADAL" clId="{47C21C83-EA94-4C46-82E0-11D817CA531D}" dt="2024-10-23T06:51:26.715" v="3661" actId="1076"/>
          <ac:spMkLst>
            <pc:docMk/>
            <pc:sldMk cId="616278703" sldId="267"/>
            <ac:spMk id="6" creationId="{10490747-2968-6AB1-F3A2-52C20086A62C}"/>
          </ac:spMkLst>
        </pc:spChg>
        <pc:spChg chg="add mod">
          <ac:chgData name="Kawtikwar, Samiran" userId="5ea7018a-08a7-4f53-8cd4-ccd53c13e353" providerId="ADAL" clId="{47C21C83-EA94-4C46-82E0-11D817CA531D}" dt="2024-10-23T06:50:46.032" v="3655"/>
          <ac:spMkLst>
            <pc:docMk/>
            <pc:sldMk cId="616278703" sldId="267"/>
            <ac:spMk id="7" creationId="{34DB146F-7E04-8E33-419A-14215431BDB1}"/>
          </ac:spMkLst>
        </pc:spChg>
        <pc:spChg chg="add mod">
          <ac:chgData name="Kawtikwar, Samiran" userId="5ea7018a-08a7-4f53-8cd4-ccd53c13e353" providerId="ADAL" clId="{47C21C83-EA94-4C46-82E0-11D817CA531D}" dt="2024-10-23T06:51:01.786" v="3658" actId="1076"/>
          <ac:spMkLst>
            <pc:docMk/>
            <pc:sldMk cId="616278703" sldId="267"/>
            <ac:spMk id="9" creationId="{407553C5-F390-8653-08F7-1CBA80D64DF9}"/>
          </ac:spMkLst>
        </pc:spChg>
        <pc:picChg chg="add del">
          <ac:chgData name="Kawtikwar, Samiran" userId="5ea7018a-08a7-4f53-8cd4-ccd53c13e353" providerId="ADAL" clId="{47C21C83-EA94-4C46-82E0-11D817CA531D}" dt="2024-10-21T15:00:39.534" v="2" actId="478"/>
          <ac:picMkLst>
            <pc:docMk/>
            <pc:sldMk cId="616278703" sldId="267"/>
            <ac:picMk id="4098" creationId="{E142039C-541F-3284-D4DA-5DF2B91EC027}"/>
          </ac:picMkLst>
        </pc:picChg>
        <pc:picChg chg="add mod">
          <ac:chgData name="Kawtikwar, Samiran" userId="5ea7018a-08a7-4f53-8cd4-ccd53c13e353" providerId="ADAL" clId="{47C21C83-EA94-4C46-82E0-11D817CA531D}" dt="2024-10-21T15:03:55.272" v="29" actId="1076"/>
          <ac:picMkLst>
            <pc:docMk/>
            <pc:sldMk cId="616278703" sldId="267"/>
            <ac:picMk id="4100" creationId="{7C1811EF-8B6B-C2D4-B0DA-6CDC413E62FC}"/>
          </ac:picMkLst>
        </pc:picChg>
        <pc:picChg chg="add mod">
          <ac:chgData name="Kawtikwar, Samiran" userId="5ea7018a-08a7-4f53-8cd4-ccd53c13e353" providerId="ADAL" clId="{47C21C83-EA94-4C46-82E0-11D817CA531D}" dt="2024-10-23T06:51:43.862" v="3663" actId="1076"/>
          <ac:picMkLst>
            <pc:docMk/>
            <pc:sldMk cId="616278703" sldId="267"/>
            <ac:picMk id="4102" creationId="{984742BA-3EE1-6012-5ABC-C8F2AAEB7382}"/>
          </ac:picMkLst>
        </pc:picChg>
        <pc:picChg chg="add del">
          <ac:chgData name="Kawtikwar, Samiran" userId="5ea7018a-08a7-4f53-8cd4-ccd53c13e353" providerId="ADAL" clId="{47C21C83-EA94-4C46-82E0-11D817CA531D}" dt="2024-10-21T15:03:23.010" v="24" actId="478"/>
          <ac:picMkLst>
            <pc:docMk/>
            <pc:sldMk cId="616278703" sldId="267"/>
            <ac:picMk id="4104" creationId="{9522E347-6BCA-A458-7509-78EB751B28B0}"/>
          </ac:picMkLst>
        </pc:picChg>
        <pc:picChg chg="add mod">
          <ac:chgData name="Kawtikwar, Samiran" userId="5ea7018a-08a7-4f53-8cd4-ccd53c13e353" providerId="ADAL" clId="{47C21C83-EA94-4C46-82E0-11D817CA531D}" dt="2024-10-21T15:03:55.272" v="29" actId="1076"/>
          <ac:picMkLst>
            <pc:docMk/>
            <pc:sldMk cId="616278703" sldId="267"/>
            <ac:picMk id="4106" creationId="{627C4DBB-9308-20E3-5CE8-BF7A51EEC0CE}"/>
          </ac:picMkLst>
        </pc:picChg>
      </pc:sldChg>
      <pc:sldChg chg="modSp mod">
        <pc:chgData name="Kawtikwar, Samiran" userId="5ea7018a-08a7-4f53-8cd4-ccd53c13e353" providerId="ADAL" clId="{47C21C83-EA94-4C46-82E0-11D817CA531D}" dt="2024-10-22T23:42:10.233" v="3485" actId="20577"/>
        <pc:sldMkLst>
          <pc:docMk/>
          <pc:sldMk cId="2213547492" sldId="269"/>
        </pc:sldMkLst>
        <pc:spChg chg="mod">
          <ac:chgData name="Kawtikwar, Samiran" userId="5ea7018a-08a7-4f53-8cd4-ccd53c13e353" providerId="ADAL" clId="{47C21C83-EA94-4C46-82E0-11D817CA531D}" dt="2024-10-22T23:42:10.233" v="3485" actId="20577"/>
          <ac:spMkLst>
            <pc:docMk/>
            <pc:sldMk cId="2213547492" sldId="269"/>
            <ac:spMk id="6" creationId="{C7D67367-A2C5-9E91-990B-B5252F3A50AA}"/>
          </ac:spMkLst>
        </pc:spChg>
      </pc:sldChg>
      <pc:sldChg chg="modSp">
        <pc:chgData name="Kawtikwar, Samiran" userId="5ea7018a-08a7-4f53-8cd4-ccd53c13e353" providerId="ADAL" clId="{47C21C83-EA94-4C46-82E0-11D817CA531D}" dt="2024-10-22T21:52:01.699" v="2553" actId="20577"/>
        <pc:sldMkLst>
          <pc:docMk/>
          <pc:sldMk cId="3099405371" sldId="272"/>
        </pc:sldMkLst>
        <pc:graphicFrameChg chg="mod">
          <ac:chgData name="Kawtikwar, Samiran" userId="5ea7018a-08a7-4f53-8cd4-ccd53c13e353" providerId="ADAL" clId="{47C21C83-EA94-4C46-82E0-11D817CA531D}" dt="2024-10-22T21:52:01.699" v="2553" actId="20577"/>
          <ac:graphicFrameMkLst>
            <pc:docMk/>
            <pc:sldMk cId="3099405371" sldId="272"/>
            <ac:graphicFrameMk id="4" creationId="{5B699A41-57DD-91FC-D29A-D6B27F911B22}"/>
          </ac:graphicFrameMkLst>
        </pc:graphicFrameChg>
      </pc:sldChg>
      <pc:sldChg chg="modSp 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1396019243" sldId="273"/>
        </pc:sldMkLst>
        <pc:spChg chg="mod">
          <ac:chgData name="Kawtikwar, Samiran" userId="5ea7018a-08a7-4f53-8cd4-ccd53c13e353" providerId="ADAL" clId="{47C21C83-EA94-4C46-82E0-11D817CA531D}" dt="2024-10-21T21:37:31.234" v="1749" actId="20577"/>
          <ac:spMkLst>
            <pc:docMk/>
            <pc:sldMk cId="1396019243" sldId="273"/>
            <ac:spMk id="5" creationId="{669BFDA1-53B2-BB0C-19EF-43A8ACD2C082}"/>
          </ac:spMkLst>
        </pc:spChg>
      </pc:sldChg>
      <pc:sldChg chg="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605662534" sldId="274"/>
        </pc:sldMkLst>
      </pc:sldChg>
      <pc:sldChg chg="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1415449689" sldId="275"/>
        </pc:sldMkLst>
      </pc:sldChg>
      <pc:sldChg chg="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686181038" sldId="276"/>
        </pc:sldMkLst>
      </pc:sldChg>
      <pc:sldChg chg="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752175467" sldId="277"/>
        </pc:sldMkLst>
      </pc:sldChg>
      <pc:sldChg chg="modSp 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1104728377" sldId="278"/>
        </pc:sldMkLst>
        <pc:spChg chg="mod">
          <ac:chgData name="Kawtikwar, Samiran" userId="5ea7018a-08a7-4f53-8cd4-ccd53c13e353" providerId="ADAL" clId="{47C21C83-EA94-4C46-82E0-11D817CA531D}" dt="2024-10-21T21:37:18.184" v="1747" actId="20577"/>
          <ac:spMkLst>
            <pc:docMk/>
            <pc:sldMk cId="1104728377" sldId="278"/>
            <ac:spMk id="5" creationId="{070918CC-2ADA-6824-56C9-9886183CC0BE}"/>
          </ac:spMkLst>
        </pc:spChg>
      </pc:sldChg>
      <pc:sldChg chg="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622034834" sldId="279"/>
        </pc:sldMkLst>
      </pc:sldChg>
      <pc:sldChg chg="modSp 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1851195118" sldId="280"/>
        </pc:sldMkLst>
        <pc:spChg chg="mod">
          <ac:chgData name="Kawtikwar, Samiran" userId="5ea7018a-08a7-4f53-8cd4-ccd53c13e353" providerId="ADAL" clId="{47C21C83-EA94-4C46-82E0-11D817CA531D}" dt="2024-10-21T21:12:45.998" v="1680" actId="113"/>
          <ac:spMkLst>
            <pc:docMk/>
            <pc:sldMk cId="1851195118" sldId="280"/>
            <ac:spMk id="16" creationId="{FD883D9D-8CF5-22CB-35F2-BBA2138B1611}"/>
          </ac:spMkLst>
        </pc:spChg>
        <pc:spChg chg="mod">
          <ac:chgData name="Kawtikwar, Samiran" userId="5ea7018a-08a7-4f53-8cd4-ccd53c13e353" providerId="ADAL" clId="{47C21C83-EA94-4C46-82E0-11D817CA531D}" dt="2024-10-21T21:12:59.376" v="1685" actId="113"/>
          <ac:spMkLst>
            <pc:docMk/>
            <pc:sldMk cId="1851195118" sldId="280"/>
            <ac:spMk id="63" creationId="{03F5107E-7AB4-4C4B-C001-3373525AD55D}"/>
          </ac:spMkLst>
        </pc:spChg>
      </pc:sldChg>
      <pc:sldChg chg="modSp 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453162201" sldId="281"/>
        </pc:sldMkLst>
        <pc:spChg chg="mod">
          <ac:chgData name="Kawtikwar, Samiran" userId="5ea7018a-08a7-4f53-8cd4-ccd53c13e353" providerId="ADAL" clId="{47C21C83-EA94-4C46-82E0-11D817CA531D}" dt="2024-10-21T21:13:23.112" v="1691" actId="113"/>
          <ac:spMkLst>
            <pc:docMk/>
            <pc:sldMk cId="453162201" sldId="281"/>
            <ac:spMk id="16" creationId="{1409C1D6-000E-886A-0B7C-4C7B13156250}"/>
          </ac:spMkLst>
        </pc:spChg>
        <pc:spChg chg="mod">
          <ac:chgData name="Kawtikwar, Samiran" userId="5ea7018a-08a7-4f53-8cd4-ccd53c13e353" providerId="ADAL" clId="{47C21C83-EA94-4C46-82E0-11D817CA531D}" dt="2024-10-21T21:13:36.797" v="1696" actId="113"/>
          <ac:spMkLst>
            <pc:docMk/>
            <pc:sldMk cId="453162201" sldId="281"/>
            <ac:spMk id="63" creationId="{5752AEA4-C1E7-CE8A-5BC5-E9F301FFE175}"/>
          </ac:spMkLst>
        </pc:spChg>
      </pc:sldChg>
      <pc:sldChg chg="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1958182416" sldId="282"/>
        </pc:sldMkLst>
      </pc:sldChg>
      <pc:sldChg chg="addSp delSp modSp 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623789025" sldId="283"/>
        </pc:sldMkLst>
        <pc:spChg chg="mod">
          <ac:chgData name="Kawtikwar, Samiran" userId="5ea7018a-08a7-4f53-8cd4-ccd53c13e353" providerId="ADAL" clId="{47C21C83-EA94-4C46-82E0-11D817CA531D}" dt="2024-10-21T21:13:57.497" v="1701" actId="113"/>
          <ac:spMkLst>
            <pc:docMk/>
            <pc:sldMk cId="623789025" sldId="283"/>
            <ac:spMk id="16" creationId="{D073835D-6FCB-8A44-E4C2-07DBBC5EC962}"/>
          </ac:spMkLst>
        </pc:spChg>
        <pc:spChg chg="add del mod">
          <ac:chgData name="Kawtikwar, Samiran" userId="5ea7018a-08a7-4f53-8cd4-ccd53c13e353" providerId="ADAL" clId="{47C21C83-EA94-4C46-82E0-11D817CA531D}" dt="2024-10-22T20:27:54.381" v="1846"/>
          <ac:spMkLst>
            <pc:docMk/>
            <pc:sldMk cId="623789025" sldId="283"/>
            <ac:spMk id="62" creationId="{9A17F1BE-CB31-67AB-F652-669E17009778}"/>
          </ac:spMkLst>
        </pc:spChg>
        <pc:spChg chg="mod">
          <ac:chgData name="Kawtikwar, Samiran" userId="5ea7018a-08a7-4f53-8cd4-ccd53c13e353" providerId="ADAL" clId="{47C21C83-EA94-4C46-82E0-11D817CA531D}" dt="2024-10-21T21:14:07.400" v="1706" actId="113"/>
          <ac:spMkLst>
            <pc:docMk/>
            <pc:sldMk cId="623789025" sldId="283"/>
            <ac:spMk id="63" creationId="{48014C53-320B-A935-EE3E-AA3CEC511B64}"/>
          </ac:spMkLst>
        </pc:spChg>
      </pc:sldChg>
      <pc:sldChg chg="modSp mod ord modShow">
        <pc:chgData name="Kawtikwar, Samiran" userId="5ea7018a-08a7-4f53-8cd4-ccd53c13e353" providerId="ADAL" clId="{47C21C83-EA94-4C46-82E0-11D817CA531D}" dt="2024-10-22T22:12:26.074" v="2688" actId="20578"/>
        <pc:sldMkLst>
          <pc:docMk/>
          <pc:sldMk cId="4197770005" sldId="284"/>
        </pc:sldMkLst>
        <pc:spChg chg="mod">
          <ac:chgData name="Kawtikwar, Samiran" userId="5ea7018a-08a7-4f53-8cd4-ccd53c13e353" providerId="ADAL" clId="{47C21C83-EA94-4C46-82E0-11D817CA531D}" dt="2024-10-22T21:48:55.664" v="2518" actId="20577"/>
          <ac:spMkLst>
            <pc:docMk/>
            <pc:sldMk cId="4197770005" sldId="284"/>
            <ac:spMk id="3" creationId="{0324F319-AFAA-C537-4E7A-E113B9C1DA1D}"/>
          </ac:spMkLst>
        </pc:spChg>
        <pc:spChg chg="mod">
          <ac:chgData name="Kawtikwar, Samiran" userId="5ea7018a-08a7-4f53-8cd4-ccd53c13e353" providerId="ADAL" clId="{47C21C83-EA94-4C46-82E0-11D817CA531D}" dt="2024-10-22T20:33:40.488" v="1872" actId="20577"/>
          <ac:spMkLst>
            <pc:docMk/>
            <pc:sldMk cId="4197770005" sldId="284"/>
            <ac:spMk id="4" creationId="{0CAB851B-D56B-80AA-534A-10226332AD8D}"/>
          </ac:spMkLst>
        </pc:spChg>
      </pc:sldChg>
      <pc:sldChg chg="modSp modAnim">
        <pc:chgData name="Kawtikwar, Samiran" userId="5ea7018a-08a7-4f53-8cd4-ccd53c13e353" providerId="ADAL" clId="{47C21C83-EA94-4C46-82E0-11D817CA531D}" dt="2024-10-22T22:11:14.084" v="2687"/>
        <pc:sldMkLst>
          <pc:docMk/>
          <pc:sldMk cId="2902259103" sldId="285"/>
        </pc:sldMkLst>
        <pc:spChg chg="mod">
          <ac:chgData name="Kawtikwar, Samiran" userId="5ea7018a-08a7-4f53-8cd4-ccd53c13e353" providerId="ADAL" clId="{47C21C83-EA94-4C46-82E0-11D817CA531D}" dt="2024-10-22T21:47:31.411" v="2513" actId="255"/>
          <ac:spMkLst>
            <pc:docMk/>
            <pc:sldMk cId="2902259103" sldId="285"/>
            <ac:spMk id="3" creationId="{EAB9907D-FE77-E8FD-8035-2F0B4475DF99}"/>
          </ac:spMkLst>
        </pc:spChg>
      </pc:sldChg>
      <pc:sldChg chg="modSp del mod modShow">
        <pc:chgData name="Kawtikwar, Samiran" userId="5ea7018a-08a7-4f53-8cd4-ccd53c13e353" providerId="ADAL" clId="{47C21C83-EA94-4C46-82E0-11D817CA531D}" dt="2024-10-23T06:53:27.543" v="3664" actId="2696"/>
        <pc:sldMkLst>
          <pc:docMk/>
          <pc:sldMk cId="2224126535" sldId="286"/>
        </pc:sldMkLst>
        <pc:spChg chg="mod">
          <ac:chgData name="Kawtikwar, Samiran" userId="5ea7018a-08a7-4f53-8cd4-ccd53c13e353" providerId="ADAL" clId="{47C21C83-EA94-4C46-82E0-11D817CA531D}" dt="2024-10-22T21:49:15.477" v="2539" actId="20577"/>
          <ac:spMkLst>
            <pc:docMk/>
            <pc:sldMk cId="2224126535" sldId="286"/>
            <ac:spMk id="2" creationId="{D11794E2-887E-7E84-8EDA-43B13E67D4A5}"/>
          </ac:spMkLst>
        </pc:spChg>
      </pc:sldChg>
      <pc:sldChg chg="modSp modAnim">
        <pc:chgData name="Kawtikwar, Samiran" userId="5ea7018a-08a7-4f53-8cd4-ccd53c13e353" providerId="ADAL" clId="{47C21C83-EA94-4C46-82E0-11D817CA531D}" dt="2024-10-22T21:25:15.211" v="2481" actId="20577"/>
        <pc:sldMkLst>
          <pc:docMk/>
          <pc:sldMk cId="728237327" sldId="287"/>
        </pc:sldMkLst>
        <pc:spChg chg="mod">
          <ac:chgData name="Kawtikwar, Samiran" userId="5ea7018a-08a7-4f53-8cd4-ccd53c13e353" providerId="ADAL" clId="{47C21C83-EA94-4C46-82E0-11D817CA531D}" dt="2024-10-22T21:25:15.211" v="2481" actId="20577"/>
          <ac:spMkLst>
            <pc:docMk/>
            <pc:sldMk cId="728237327" sldId="287"/>
            <ac:spMk id="6" creationId="{02545B4C-6CBB-BA17-7E95-BB3D7416A620}"/>
          </ac:spMkLst>
        </pc:spChg>
      </pc:sldChg>
      <pc:sldChg chg="modSp mod modAnim">
        <pc:chgData name="Kawtikwar, Samiran" userId="5ea7018a-08a7-4f53-8cd4-ccd53c13e353" providerId="ADAL" clId="{47C21C83-EA94-4C46-82E0-11D817CA531D}" dt="2024-10-23T07:00:41.511" v="3701"/>
        <pc:sldMkLst>
          <pc:docMk/>
          <pc:sldMk cId="2841041747" sldId="290"/>
        </pc:sldMkLst>
        <pc:spChg chg="mod">
          <ac:chgData name="Kawtikwar, Samiran" userId="5ea7018a-08a7-4f53-8cd4-ccd53c13e353" providerId="ADAL" clId="{47C21C83-EA94-4C46-82E0-11D817CA531D}" dt="2024-10-22T21:49:47.729" v="2542"/>
          <ac:spMkLst>
            <pc:docMk/>
            <pc:sldMk cId="2841041747" sldId="290"/>
            <ac:spMk id="2" creationId="{199D4648-B075-D4E3-4B20-9504F732E96F}"/>
          </ac:spMkLst>
        </pc:spChg>
        <pc:spChg chg="mod">
          <ac:chgData name="Kawtikwar, Samiran" userId="5ea7018a-08a7-4f53-8cd4-ccd53c13e353" providerId="ADAL" clId="{47C21C83-EA94-4C46-82E0-11D817CA531D}" dt="2024-10-22T21:51:22.789" v="2543" actId="208"/>
          <ac:spMkLst>
            <pc:docMk/>
            <pc:sldMk cId="2841041747" sldId="290"/>
            <ac:spMk id="4" creationId="{4BBEF7CE-E1B5-761D-6A40-3E6318CE99EB}"/>
          </ac:spMkLst>
        </pc:spChg>
        <pc:spChg chg="mod">
          <ac:chgData name="Kawtikwar, Samiran" userId="5ea7018a-08a7-4f53-8cd4-ccd53c13e353" providerId="ADAL" clId="{47C21C83-EA94-4C46-82E0-11D817CA531D}" dt="2024-10-22T21:51:22.789" v="2543" actId="208"/>
          <ac:spMkLst>
            <pc:docMk/>
            <pc:sldMk cId="2841041747" sldId="290"/>
            <ac:spMk id="6" creationId="{38FBB276-178E-8E27-511A-2A1DD0052A12}"/>
          </ac:spMkLst>
        </pc:spChg>
        <pc:spChg chg="mod">
          <ac:chgData name="Kawtikwar, Samiran" userId="5ea7018a-08a7-4f53-8cd4-ccd53c13e353" providerId="ADAL" clId="{47C21C83-EA94-4C46-82E0-11D817CA531D}" dt="2024-10-22T21:51:22.789" v="2543" actId="208"/>
          <ac:spMkLst>
            <pc:docMk/>
            <pc:sldMk cId="2841041747" sldId="290"/>
            <ac:spMk id="8" creationId="{DA26CD90-C897-FB69-A877-D60F8C3EADEF}"/>
          </ac:spMkLst>
        </pc:spChg>
        <pc:spChg chg="mod">
          <ac:chgData name="Kawtikwar, Samiran" userId="5ea7018a-08a7-4f53-8cd4-ccd53c13e353" providerId="ADAL" clId="{47C21C83-EA94-4C46-82E0-11D817CA531D}" dt="2024-10-22T21:51:31.073" v="2544" actId="14100"/>
          <ac:spMkLst>
            <pc:docMk/>
            <pc:sldMk cId="2841041747" sldId="290"/>
            <ac:spMk id="12" creationId="{2A5BFC34-7D0E-4328-6FC0-9810248ABF56}"/>
          </ac:spMkLst>
        </pc:spChg>
      </pc:sldChg>
      <pc:sldChg chg="modSp modAnim">
        <pc:chgData name="Kawtikwar, Samiran" userId="5ea7018a-08a7-4f53-8cd4-ccd53c13e353" providerId="ADAL" clId="{47C21C83-EA94-4C46-82E0-11D817CA531D}" dt="2024-10-23T07:11:27.579" v="3768" actId="114"/>
        <pc:sldMkLst>
          <pc:docMk/>
          <pc:sldMk cId="1902383192" sldId="291"/>
        </pc:sldMkLst>
        <pc:spChg chg="mod">
          <ac:chgData name="Kawtikwar, Samiran" userId="5ea7018a-08a7-4f53-8cd4-ccd53c13e353" providerId="ADAL" clId="{47C21C83-EA94-4C46-82E0-11D817CA531D}" dt="2024-10-23T07:11:27.579" v="3768" actId="114"/>
          <ac:spMkLst>
            <pc:docMk/>
            <pc:sldMk cId="1902383192" sldId="291"/>
            <ac:spMk id="3" creationId="{4AB66DB1-1D46-4695-FA3D-483B541E96F9}"/>
          </ac:spMkLst>
        </pc:spChg>
      </pc:sldChg>
      <pc:sldChg chg="modSp">
        <pc:chgData name="Kawtikwar, Samiran" userId="5ea7018a-08a7-4f53-8cd4-ccd53c13e353" providerId="ADAL" clId="{47C21C83-EA94-4C46-82E0-11D817CA531D}" dt="2024-10-22T21:52:12.631" v="2562" actId="20577"/>
        <pc:sldMkLst>
          <pc:docMk/>
          <pc:sldMk cId="2316423773" sldId="292"/>
        </pc:sldMkLst>
        <pc:graphicFrameChg chg="mod">
          <ac:chgData name="Kawtikwar, Samiran" userId="5ea7018a-08a7-4f53-8cd4-ccd53c13e353" providerId="ADAL" clId="{47C21C83-EA94-4C46-82E0-11D817CA531D}" dt="2024-10-22T21:52:12.631" v="2562" actId="20577"/>
          <ac:graphicFrameMkLst>
            <pc:docMk/>
            <pc:sldMk cId="2316423773" sldId="292"/>
            <ac:graphicFrameMk id="4" creationId="{726686E2-F43F-DFD8-1002-8BEAFB2D5202}"/>
          </ac:graphicFrameMkLst>
        </pc:graphicFrameChg>
      </pc:sldChg>
      <pc:sldChg chg="modSp mod modAnim">
        <pc:chgData name="Kawtikwar, Samiran" userId="5ea7018a-08a7-4f53-8cd4-ccd53c13e353" providerId="ADAL" clId="{47C21C83-EA94-4C46-82E0-11D817CA531D}" dt="2024-10-23T07:20:13.797" v="3769" actId="20577"/>
        <pc:sldMkLst>
          <pc:docMk/>
          <pc:sldMk cId="1697819397" sldId="293"/>
        </pc:sldMkLst>
        <pc:spChg chg="mod">
          <ac:chgData name="Kawtikwar, Samiran" userId="5ea7018a-08a7-4f53-8cd4-ccd53c13e353" providerId="ADAL" clId="{47C21C83-EA94-4C46-82E0-11D817CA531D}" dt="2024-10-23T07:20:13.797" v="3769" actId="20577"/>
          <ac:spMkLst>
            <pc:docMk/>
            <pc:sldMk cId="1697819397" sldId="293"/>
            <ac:spMk id="3" creationId="{978FE2B8-47D6-F7D3-4515-EDCD33AC6DF5}"/>
          </ac:spMkLst>
        </pc:spChg>
        <pc:picChg chg="mod">
          <ac:chgData name="Kawtikwar, Samiran" userId="5ea7018a-08a7-4f53-8cd4-ccd53c13e353" providerId="ADAL" clId="{47C21C83-EA94-4C46-82E0-11D817CA531D}" dt="2024-10-22T20:40:54.572" v="1958" actId="1076"/>
          <ac:picMkLst>
            <pc:docMk/>
            <pc:sldMk cId="1697819397" sldId="293"/>
            <ac:picMk id="22" creationId="{1647247A-E6D6-2EE7-EAFD-0773FF37E34E}"/>
          </ac:picMkLst>
        </pc:picChg>
      </pc:sldChg>
      <pc:sldChg chg="modSp mod modAnim">
        <pc:chgData name="Kawtikwar, Samiran" userId="5ea7018a-08a7-4f53-8cd4-ccd53c13e353" providerId="ADAL" clId="{47C21C83-EA94-4C46-82E0-11D817CA531D}" dt="2024-10-22T20:42:18.238" v="1965"/>
        <pc:sldMkLst>
          <pc:docMk/>
          <pc:sldMk cId="3068128410" sldId="294"/>
        </pc:sldMkLst>
        <pc:spChg chg="mod">
          <ac:chgData name="Kawtikwar, Samiran" userId="5ea7018a-08a7-4f53-8cd4-ccd53c13e353" providerId="ADAL" clId="{47C21C83-EA94-4C46-82E0-11D817CA531D}" dt="2024-10-22T20:41:48.216" v="1962" actId="113"/>
          <ac:spMkLst>
            <pc:docMk/>
            <pc:sldMk cId="3068128410" sldId="294"/>
            <ac:spMk id="3" creationId="{B6CD61B9-BF7C-E1D8-AE20-A7EEF0014783}"/>
          </ac:spMkLst>
        </pc:spChg>
      </pc:sldChg>
      <pc:sldChg chg="addSp delSp modSp mod delAnim modAnim">
        <pc:chgData name="Kawtikwar, Samiran" userId="5ea7018a-08a7-4f53-8cd4-ccd53c13e353" providerId="ADAL" clId="{47C21C83-EA94-4C46-82E0-11D817CA531D}" dt="2024-10-23T07:21:36.276" v="3771" actId="20577"/>
        <pc:sldMkLst>
          <pc:docMk/>
          <pc:sldMk cId="1772713042" sldId="295"/>
        </pc:sldMkLst>
        <pc:spChg chg="mod">
          <ac:chgData name="Kawtikwar, Samiran" userId="5ea7018a-08a7-4f53-8cd4-ccd53c13e353" providerId="ADAL" clId="{47C21C83-EA94-4C46-82E0-11D817CA531D}" dt="2024-10-23T07:21:36.276" v="3771" actId="20577"/>
          <ac:spMkLst>
            <pc:docMk/>
            <pc:sldMk cId="1772713042" sldId="295"/>
            <ac:spMk id="2" creationId="{9FE2FAAA-10C2-3DE7-579E-2AF8DC3A047D}"/>
          </ac:spMkLst>
        </pc:spChg>
        <pc:spChg chg="mod">
          <ac:chgData name="Kawtikwar, Samiran" userId="5ea7018a-08a7-4f53-8cd4-ccd53c13e353" providerId="ADAL" clId="{47C21C83-EA94-4C46-82E0-11D817CA531D}" dt="2024-10-22T20:43:03.290" v="2000" actId="20577"/>
          <ac:spMkLst>
            <pc:docMk/>
            <pc:sldMk cId="1772713042" sldId="295"/>
            <ac:spMk id="3" creationId="{A014F1F8-66E6-E694-C7AA-6439A828C973}"/>
          </ac:spMkLst>
        </pc:spChg>
        <pc:spChg chg="mod">
          <ac:chgData name="Kawtikwar, Samiran" userId="5ea7018a-08a7-4f53-8cd4-ccd53c13e353" providerId="ADAL" clId="{47C21C83-EA94-4C46-82E0-11D817CA531D}" dt="2024-10-22T21:58:29.408" v="2576" actId="20577"/>
          <ac:spMkLst>
            <pc:docMk/>
            <pc:sldMk cId="1772713042" sldId="295"/>
            <ac:spMk id="63" creationId="{9B610BA2-25AB-12A0-97B2-7AD77E19A278}"/>
          </ac:spMkLst>
        </pc:spChg>
        <pc:spChg chg="mod">
          <ac:chgData name="Kawtikwar, Samiran" userId="5ea7018a-08a7-4f53-8cd4-ccd53c13e353" providerId="ADAL" clId="{47C21C83-EA94-4C46-82E0-11D817CA531D}" dt="2024-10-22T21:58:33.118" v="2580" actId="20577"/>
          <ac:spMkLst>
            <pc:docMk/>
            <pc:sldMk cId="1772713042" sldId="295"/>
            <ac:spMk id="65" creationId="{309EAACD-039E-772B-5150-E3C213218985}"/>
          </ac:spMkLst>
        </pc:spChg>
        <pc:spChg chg="mod">
          <ac:chgData name="Kawtikwar, Samiran" userId="5ea7018a-08a7-4f53-8cd4-ccd53c13e353" providerId="ADAL" clId="{47C21C83-EA94-4C46-82E0-11D817CA531D}" dt="2024-10-22T21:58:40.996" v="2588" actId="14100"/>
          <ac:spMkLst>
            <pc:docMk/>
            <pc:sldMk cId="1772713042" sldId="295"/>
            <ac:spMk id="98" creationId="{79FA01BA-D743-B842-BC1F-B91ECEC0270C}"/>
          </ac:spMkLst>
        </pc:spChg>
        <pc:spChg chg="add del mod">
          <ac:chgData name="Kawtikwar, Samiran" userId="5ea7018a-08a7-4f53-8cd4-ccd53c13e353" providerId="ADAL" clId="{47C21C83-EA94-4C46-82E0-11D817CA531D}" dt="2024-10-22T21:55:39.711" v="2563" actId="478"/>
          <ac:spMkLst>
            <pc:docMk/>
            <pc:sldMk cId="1772713042" sldId="295"/>
            <ac:spMk id="104" creationId="{5B83221D-8AA4-A6BA-5545-BBE126812E2D}"/>
          </ac:spMkLst>
        </pc:spChg>
        <pc:spChg chg="add del mod">
          <ac:chgData name="Kawtikwar, Samiran" userId="5ea7018a-08a7-4f53-8cd4-ccd53c13e353" providerId="ADAL" clId="{47C21C83-EA94-4C46-82E0-11D817CA531D}" dt="2024-10-22T21:30:07.306" v="2492" actId="478"/>
          <ac:spMkLst>
            <pc:docMk/>
            <pc:sldMk cId="1772713042" sldId="295"/>
            <ac:spMk id="105" creationId="{D6082639-21EE-DDFD-87D9-F4A5374229A8}"/>
          </ac:spMkLst>
        </pc:spChg>
      </pc:sldChg>
      <pc:sldChg chg="modSp">
        <pc:chgData name="Kawtikwar, Samiran" userId="5ea7018a-08a7-4f53-8cd4-ccd53c13e353" providerId="ADAL" clId="{47C21C83-EA94-4C46-82E0-11D817CA531D}" dt="2024-10-22T21:56:25.100" v="2572" actId="20577"/>
        <pc:sldMkLst>
          <pc:docMk/>
          <pc:sldMk cId="1495727727" sldId="296"/>
        </pc:sldMkLst>
        <pc:graphicFrameChg chg="mod">
          <ac:chgData name="Kawtikwar, Samiran" userId="5ea7018a-08a7-4f53-8cd4-ccd53c13e353" providerId="ADAL" clId="{47C21C83-EA94-4C46-82E0-11D817CA531D}" dt="2024-10-22T21:56:25.100" v="2572" actId="20577"/>
          <ac:graphicFrameMkLst>
            <pc:docMk/>
            <pc:sldMk cId="1495727727" sldId="296"/>
            <ac:graphicFrameMk id="4" creationId="{66103FAF-9E68-89CB-444E-A81B7C2C28DC}"/>
          </ac:graphicFrameMkLst>
        </pc:graphicFrameChg>
      </pc:sldChg>
      <pc:sldChg chg="modSp mod modAnim">
        <pc:chgData name="Kawtikwar, Samiran" userId="5ea7018a-08a7-4f53-8cd4-ccd53c13e353" providerId="ADAL" clId="{47C21C83-EA94-4C46-82E0-11D817CA531D}" dt="2024-10-22T22:02:35.280" v="2633"/>
        <pc:sldMkLst>
          <pc:docMk/>
          <pc:sldMk cId="2561009052" sldId="298"/>
        </pc:sldMkLst>
        <pc:spChg chg="mod">
          <ac:chgData name="Kawtikwar, Samiran" userId="5ea7018a-08a7-4f53-8cd4-ccd53c13e353" providerId="ADAL" clId="{47C21C83-EA94-4C46-82E0-11D817CA531D}" dt="2024-10-22T22:01:19.852" v="2629" actId="14100"/>
          <ac:spMkLst>
            <pc:docMk/>
            <pc:sldMk cId="2561009052" sldId="298"/>
            <ac:spMk id="8" creationId="{AB205370-A666-10E6-3E5B-A18A9F02BE3C}"/>
          </ac:spMkLst>
        </pc:spChg>
        <pc:spChg chg="mod">
          <ac:chgData name="Kawtikwar, Samiran" userId="5ea7018a-08a7-4f53-8cd4-ccd53c13e353" providerId="ADAL" clId="{47C21C83-EA94-4C46-82E0-11D817CA531D}" dt="2024-10-22T22:01:22.873" v="2630" actId="1076"/>
          <ac:spMkLst>
            <pc:docMk/>
            <pc:sldMk cId="2561009052" sldId="298"/>
            <ac:spMk id="10" creationId="{2EB22BAA-3FB9-7766-ECAE-1819B6E86B18}"/>
          </ac:spMkLst>
        </pc:spChg>
        <pc:spChg chg="mod">
          <ac:chgData name="Kawtikwar, Samiran" userId="5ea7018a-08a7-4f53-8cd4-ccd53c13e353" providerId="ADAL" clId="{47C21C83-EA94-4C46-82E0-11D817CA531D}" dt="2024-10-22T22:02:15.330" v="2632" actId="21"/>
          <ac:spMkLst>
            <pc:docMk/>
            <pc:sldMk cId="2561009052" sldId="298"/>
            <ac:spMk id="12" creationId="{D2594033-C3E7-C0D1-5ADC-CBFEEC45BC1E}"/>
          </ac:spMkLst>
        </pc:spChg>
      </pc:sldChg>
      <pc:sldChg chg="addSp delSp modSp mod delAnim modAnim">
        <pc:chgData name="Kawtikwar, Samiran" userId="5ea7018a-08a7-4f53-8cd4-ccd53c13e353" providerId="ADAL" clId="{47C21C83-EA94-4C46-82E0-11D817CA531D}" dt="2024-10-23T07:02:12.337" v="3733" actId="1076"/>
        <pc:sldMkLst>
          <pc:docMk/>
          <pc:sldMk cId="3935514577" sldId="299"/>
        </pc:sldMkLst>
        <pc:spChg chg="mod">
          <ac:chgData name="Kawtikwar, Samiran" userId="5ea7018a-08a7-4f53-8cd4-ccd53c13e353" providerId="ADAL" clId="{47C21C83-EA94-4C46-82E0-11D817CA531D}" dt="2024-10-22T20:46:55.003" v="2145" actId="20577"/>
          <ac:spMkLst>
            <pc:docMk/>
            <pc:sldMk cId="3935514577" sldId="299"/>
            <ac:spMk id="16" creationId="{E0D0BEF3-2319-BFA8-2BCA-BDBFDFC8D5BB}"/>
          </ac:spMkLst>
        </pc:spChg>
        <pc:spChg chg="mod">
          <ac:chgData name="Kawtikwar, Samiran" userId="5ea7018a-08a7-4f53-8cd4-ccd53c13e353" providerId="ADAL" clId="{47C21C83-EA94-4C46-82E0-11D817CA531D}" dt="2024-10-22T22:04:15.242" v="2667" actId="20577"/>
          <ac:spMkLst>
            <pc:docMk/>
            <pc:sldMk cId="3935514577" sldId="299"/>
            <ac:spMk id="19" creationId="{87182B46-7990-6829-E590-75F33B6787D9}"/>
          </ac:spMkLst>
        </pc:spChg>
        <pc:spChg chg="add mod">
          <ac:chgData name="Kawtikwar, Samiran" userId="5ea7018a-08a7-4f53-8cd4-ccd53c13e353" providerId="ADAL" clId="{47C21C83-EA94-4C46-82E0-11D817CA531D}" dt="2024-10-23T07:02:12.337" v="3733" actId="1076"/>
          <ac:spMkLst>
            <pc:docMk/>
            <pc:sldMk cId="3935514577" sldId="299"/>
            <ac:spMk id="20" creationId="{0DC68A3C-E248-C9B9-A2A8-EF06B56D47BA}"/>
          </ac:spMkLst>
        </pc:spChg>
        <pc:graphicFrameChg chg="del">
          <ac:chgData name="Kawtikwar, Samiran" userId="5ea7018a-08a7-4f53-8cd4-ccd53c13e353" providerId="ADAL" clId="{47C21C83-EA94-4C46-82E0-11D817CA531D}" dt="2024-10-23T07:01:57.035" v="3704" actId="478"/>
          <ac:graphicFrameMkLst>
            <pc:docMk/>
            <pc:sldMk cId="3935514577" sldId="299"/>
            <ac:graphicFrameMk id="17" creationId="{5886276B-DA17-CEF0-193D-7F8F6E1507CC}"/>
          </ac:graphicFrameMkLst>
        </pc:graphicFrameChg>
      </pc:sldChg>
      <pc:sldChg chg="addSp delSp modSp mod modAnim">
        <pc:chgData name="Kawtikwar, Samiran" userId="5ea7018a-08a7-4f53-8cd4-ccd53c13e353" providerId="ADAL" clId="{47C21C83-EA94-4C46-82E0-11D817CA531D}" dt="2024-10-23T07:05:06.033" v="3753"/>
        <pc:sldMkLst>
          <pc:docMk/>
          <pc:sldMk cId="2647892545" sldId="300"/>
        </pc:sldMkLst>
        <pc:spChg chg="mod">
          <ac:chgData name="Kawtikwar, Samiran" userId="5ea7018a-08a7-4f53-8cd4-ccd53c13e353" providerId="ADAL" clId="{47C21C83-EA94-4C46-82E0-11D817CA531D}" dt="2024-10-22T06:12:20.116" v="1831" actId="20577"/>
          <ac:spMkLst>
            <pc:docMk/>
            <pc:sldMk cId="2647892545" sldId="300"/>
            <ac:spMk id="3" creationId="{25979C02-796F-5E29-AD05-FE19B16982B0}"/>
          </ac:spMkLst>
        </pc:spChg>
        <pc:graphicFrameChg chg="del modGraphic">
          <ac:chgData name="Kawtikwar, Samiran" userId="5ea7018a-08a7-4f53-8cd4-ccd53c13e353" providerId="ADAL" clId="{47C21C83-EA94-4C46-82E0-11D817CA531D}" dt="2024-10-21T15:48:03.463" v="33" actId="478"/>
          <ac:graphicFrameMkLst>
            <pc:docMk/>
            <pc:sldMk cId="2647892545" sldId="300"/>
            <ac:graphicFrameMk id="5" creationId="{A6161678-281D-C691-893A-DFA59BF9EBD0}"/>
          </ac:graphicFrameMkLst>
        </pc:graphicFrameChg>
        <pc:graphicFrameChg chg="add mod modGraphic">
          <ac:chgData name="Kawtikwar, Samiran" userId="5ea7018a-08a7-4f53-8cd4-ccd53c13e353" providerId="ADAL" clId="{47C21C83-EA94-4C46-82E0-11D817CA531D}" dt="2024-10-23T07:04:00.493" v="3746" actId="1076"/>
          <ac:graphicFrameMkLst>
            <pc:docMk/>
            <pc:sldMk cId="2647892545" sldId="300"/>
            <ac:graphicFrameMk id="6" creationId="{D1886D27-F616-1DFD-6D44-EDF59F9D1938}"/>
          </ac:graphicFrameMkLst>
        </pc:graphicFrameChg>
        <pc:graphicFrameChg chg="add mod modGraphic">
          <ac:chgData name="Kawtikwar, Samiran" userId="5ea7018a-08a7-4f53-8cd4-ccd53c13e353" providerId="ADAL" clId="{47C21C83-EA94-4C46-82E0-11D817CA531D}" dt="2024-10-23T07:05:06.033" v="3753"/>
          <ac:graphicFrameMkLst>
            <pc:docMk/>
            <pc:sldMk cId="2647892545" sldId="300"/>
            <ac:graphicFrameMk id="7" creationId="{F09B8988-9AA1-085E-329C-1B01B2CDC830}"/>
          </ac:graphicFrameMkLst>
        </pc:graphicFrameChg>
      </pc:sldChg>
      <pc:sldChg chg="addSp modSp mod modAnim">
        <pc:chgData name="Kawtikwar, Samiran" userId="5ea7018a-08a7-4f53-8cd4-ccd53c13e353" providerId="ADAL" clId="{47C21C83-EA94-4C46-82E0-11D817CA531D}" dt="2024-10-23T06:42:27.714" v="3622"/>
        <pc:sldMkLst>
          <pc:docMk/>
          <pc:sldMk cId="3445686226" sldId="301"/>
        </pc:sldMkLst>
        <pc:spChg chg="mod">
          <ac:chgData name="Kawtikwar, Samiran" userId="5ea7018a-08a7-4f53-8cd4-ccd53c13e353" providerId="ADAL" clId="{47C21C83-EA94-4C46-82E0-11D817CA531D}" dt="2024-10-22T06:12:34.131" v="1833" actId="20577"/>
          <ac:spMkLst>
            <pc:docMk/>
            <pc:sldMk cId="3445686226" sldId="301"/>
            <ac:spMk id="3" creationId="{AE45745B-F53C-CB0F-31E4-AC5D01BF74BD}"/>
          </ac:spMkLst>
        </pc:spChg>
        <pc:spChg chg="add mod">
          <ac:chgData name="Kawtikwar, Samiran" userId="5ea7018a-08a7-4f53-8cd4-ccd53c13e353" providerId="ADAL" clId="{47C21C83-EA94-4C46-82E0-11D817CA531D}" dt="2024-10-21T17:57:29.628" v="665" actId="20577"/>
          <ac:spMkLst>
            <pc:docMk/>
            <pc:sldMk cId="3445686226" sldId="301"/>
            <ac:spMk id="12" creationId="{34AC366C-6A74-6076-D254-1826EE40B717}"/>
          </ac:spMkLst>
        </pc:spChg>
        <pc:spChg chg="add mod">
          <ac:chgData name="Kawtikwar, Samiran" userId="5ea7018a-08a7-4f53-8cd4-ccd53c13e353" providerId="ADAL" clId="{47C21C83-EA94-4C46-82E0-11D817CA531D}" dt="2024-10-22T20:52:19.300" v="2283" actId="20577"/>
          <ac:spMkLst>
            <pc:docMk/>
            <pc:sldMk cId="3445686226" sldId="301"/>
            <ac:spMk id="13" creationId="{8CE084F0-5778-5AA0-52D6-13B97343214D}"/>
          </ac:spMkLst>
        </pc:spChg>
      </pc:sldChg>
      <pc:sldChg chg="addSp modSp mod">
        <pc:chgData name="Kawtikwar, Samiran" userId="5ea7018a-08a7-4f53-8cd4-ccd53c13e353" providerId="ADAL" clId="{47C21C83-EA94-4C46-82E0-11D817CA531D}" dt="2024-10-22T20:52:54.052" v="2302" actId="20577"/>
        <pc:sldMkLst>
          <pc:docMk/>
          <pc:sldMk cId="2866820632" sldId="302"/>
        </pc:sldMkLst>
        <pc:spChg chg="mod">
          <ac:chgData name="Kawtikwar, Samiran" userId="5ea7018a-08a7-4f53-8cd4-ccd53c13e353" providerId="ADAL" clId="{47C21C83-EA94-4C46-82E0-11D817CA531D}" dt="2024-10-22T20:52:54.052" v="2302" actId="20577"/>
          <ac:spMkLst>
            <pc:docMk/>
            <pc:sldMk cId="2866820632" sldId="302"/>
            <ac:spMk id="3" creationId="{B5FC5FE3-2D04-2AB5-9291-C0C47B815C33}"/>
          </ac:spMkLst>
        </pc:spChg>
        <pc:spChg chg="add mod">
          <ac:chgData name="Kawtikwar, Samiran" userId="5ea7018a-08a7-4f53-8cd4-ccd53c13e353" providerId="ADAL" clId="{47C21C83-EA94-4C46-82E0-11D817CA531D}" dt="2024-10-22T20:51:30.440" v="2252" actId="20577"/>
          <ac:spMkLst>
            <pc:docMk/>
            <pc:sldMk cId="2866820632" sldId="302"/>
            <ac:spMk id="5" creationId="{4CBA8218-932A-5569-EB86-832ED0D5BB75}"/>
          </ac:spMkLst>
        </pc:spChg>
        <pc:graphicFrameChg chg="add mod">
          <ac:chgData name="Kawtikwar, Samiran" userId="5ea7018a-08a7-4f53-8cd4-ccd53c13e353" providerId="ADAL" clId="{47C21C83-EA94-4C46-82E0-11D817CA531D}" dt="2024-10-22T20:49:01.863" v="2184" actId="1076"/>
          <ac:graphicFrameMkLst>
            <pc:docMk/>
            <pc:sldMk cId="2866820632" sldId="302"/>
            <ac:graphicFrameMk id="4" creationId="{1005C573-25DC-57DC-D7D2-50A046E4EDAF}"/>
          </ac:graphicFrameMkLst>
        </pc:graphicFrameChg>
      </pc:sldChg>
      <pc:sldChg chg="addSp delSp modSp mod">
        <pc:chgData name="Kawtikwar, Samiran" userId="5ea7018a-08a7-4f53-8cd4-ccd53c13e353" providerId="ADAL" clId="{47C21C83-EA94-4C46-82E0-11D817CA531D}" dt="2024-10-23T06:54:16.647" v="3670" actId="1076"/>
        <pc:sldMkLst>
          <pc:docMk/>
          <pc:sldMk cId="2122664053" sldId="303"/>
        </pc:sldMkLst>
        <pc:spChg chg="mod">
          <ac:chgData name="Kawtikwar, Samiran" userId="5ea7018a-08a7-4f53-8cd4-ccd53c13e353" providerId="ADAL" clId="{47C21C83-EA94-4C46-82E0-11D817CA531D}" dt="2024-10-23T06:54:16.647" v="3670" actId="1076"/>
          <ac:spMkLst>
            <pc:docMk/>
            <pc:sldMk cId="2122664053" sldId="303"/>
            <ac:spMk id="5" creationId="{D339B2C9-EDA0-4B74-A28E-3BF68E20A86B}"/>
          </ac:spMkLst>
        </pc:spChg>
        <pc:spChg chg="add mod">
          <ac:chgData name="Kawtikwar, Samiran" userId="5ea7018a-08a7-4f53-8cd4-ccd53c13e353" providerId="ADAL" clId="{47C21C83-EA94-4C46-82E0-11D817CA531D}" dt="2024-10-23T06:54:12.857" v="3669" actId="1076"/>
          <ac:spMkLst>
            <pc:docMk/>
            <pc:sldMk cId="2122664053" sldId="303"/>
            <ac:spMk id="7" creationId="{16517B0D-3424-EAD0-712C-EB1EBE740602}"/>
          </ac:spMkLst>
        </pc:spChg>
        <pc:graphicFrameChg chg="mod">
          <ac:chgData name="Kawtikwar, Samiran" userId="5ea7018a-08a7-4f53-8cd4-ccd53c13e353" providerId="ADAL" clId="{47C21C83-EA94-4C46-82E0-11D817CA531D}" dt="2024-10-21T18:15:30.383" v="1650" actId="1076"/>
          <ac:graphicFrameMkLst>
            <pc:docMk/>
            <pc:sldMk cId="2122664053" sldId="303"/>
            <ac:graphicFrameMk id="6" creationId="{F34C5A9E-5AA0-B04D-5C7E-BCD074FBB79C}"/>
          </ac:graphicFrameMkLst>
        </pc:graphicFrameChg>
        <pc:picChg chg="add del mod">
          <ac:chgData name="Kawtikwar, Samiran" userId="5ea7018a-08a7-4f53-8cd4-ccd53c13e353" providerId="ADAL" clId="{47C21C83-EA94-4C46-82E0-11D817CA531D}" dt="2024-10-23T06:41:09.636" v="3616" actId="478"/>
          <ac:picMkLst>
            <pc:docMk/>
            <pc:sldMk cId="2122664053" sldId="303"/>
            <ac:picMk id="9" creationId="{637678C3-F359-70AB-A80E-00019379E06C}"/>
          </ac:picMkLst>
        </pc:picChg>
        <pc:picChg chg="add mod">
          <ac:chgData name="Kawtikwar, Samiran" userId="5ea7018a-08a7-4f53-8cd4-ccd53c13e353" providerId="ADAL" clId="{47C21C83-EA94-4C46-82E0-11D817CA531D}" dt="2024-10-23T06:41:14.549" v="3617" actId="1076"/>
          <ac:picMkLst>
            <pc:docMk/>
            <pc:sldMk cId="2122664053" sldId="303"/>
            <ac:picMk id="10" creationId="{0CCFEAD7-E899-E7A9-B2A3-EB717DF42876}"/>
          </ac:picMkLst>
        </pc:picChg>
      </pc:sldChg>
      <pc:sldChg chg="modSp mod">
        <pc:chgData name="Kawtikwar, Samiran" userId="5ea7018a-08a7-4f53-8cd4-ccd53c13e353" providerId="ADAL" clId="{47C21C83-EA94-4C46-82E0-11D817CA531D}" dt="2024-10-23T06:43:03.091" v="3637" actId="20577"/>
        <pc:sldMkLst>
          <pc:docMk/>
          <pc:sldMk cId="3692099900" sldId="304"/>
        </pc:sldMkLst>
        <pc:spChg chg="mod">
          <ac:chgData name="Kawtikwar, Samiran" userId="5ea7018a-08a7-4f53-8cd4-ccd53c13e353" providerId="ADAL" clId="{47C21C83-EA94-4C46-82E0-11D817CA531D}" dt="2024-10-21T17:46:56.249" v="381" actId="20577"/>
          <ac:spMkLst>
            <pc:docMk/>
            <pc:sldMk cId="3692099900" sldId="304"/>
            <ac:spMk id="2" creationId="{4513B832-4582-F9A7-B738-754BFFC101EC}"/>
          </ac:spMkLst>
        </pc:spChg>
        <pc:spChg chg="mod">
          <ac:chgData name="Kawtikwar, Samiran" userId="5ea7018a-08a7-4f53-8cd4-ccd53c13e353" providerId="ADAL" clId="{47C21C83-EA94-4C46-82E0-11D817CA531D}" dt="2024-10-23T06:43:03.091" v="3637" actId="20577"/>
          <ac:spMkLst>
            <pc:docMk/>
            <pc:sldMk cId="3692099900" sldId="304"/>
            <ac:spMk id="3" creationId="{12E558F3-3561-2736-3128-6E3981285284}"/>
          </ac:spMkLst>
        </pc:spChg>
      </pc:sldChg>
      <pc:sldChg chg="addSp delSp modSp new mod">
        <pc:chgData name="Kawtikwar, Samiran" userId="5ea7018a-08a7-4f53-8cd4-ccd53c13e353" providerId="ADAL" clId="{47C21C83-EA94-4C46-82E0-11D817CA531D}" dt="2024-10-22T20:53:31.908" v="2342" actId="20577"/>
        <pc:sldMkLst>
          <pc:docMk/>
          <pc:sldMk cId="3061055583" sldId="305"/>
        </pc:sldMkLst>
        <pc:spChg chg="mod">
          <ac:chgData name="Kawtikwar, Samiran" userId="5ea7018a-08a7-4f53-8cd4-ccd53c13e353" providerId="ADAL" clId="{47C21C83-EA94-4C46-82E0-11D817CA531D}" dt="2024-10-21T18:00:36.601" v="1040" actId="20577"/>
          <ac:spMkLst>
            <pc:docMk/>
            <pc:sldMk cId="3061055583" sldId="305"/>
            <ac:spMk id="2" creationId="{EC5A097A-F5F7-7EA2-859E-D5EC4B0A1EF3}"/>
          </ac:spMkLst>
        </pc:spChg>
        <pc:spChg chg="mod">
          <ac:chgData name="Kawtikwar, Samiran" userId="5ea7018a-08a7-4f53-8cd4-ccd53c13e353" providerId="ADAL" clId="{47C21C83-EA94-4C46-82E0-11D817CA531D}" dt="2024-10-22T20:53:31.908" v="2342" actId="20577"/>
          <ac:spMkLst>
            <pc:docMk/>
            <pc:sldMk cId="3061055583" sldId="305"/>
            <ac:spMk id="3" creationId="{60A1675B-7023-8C2E-B9DF-A104DEF52DBC}"/>
          </ac:spMkLst>
        </pc:spChg>
        <pc:picChg chg="add del mod">
          <ac:chgData name="Kawtikwar, Samiran" userId="5ea7018a-08a7-4f53-8cd4-ccd53c13e353" providerId="ADAL" clId="{47C21C83-EA94-4C46-82E0-11D817CA531D}" dt="2024-10-21T18:08:13.746" v="1266" actId="478"/>
          <ac:picMkLst>
            <pc:docMk/>
            <pc:sldMk cId="3061055583" sldId="305"/>
            <ac:picMk id="4" creationId="{302C49E7-723B-8B06-B3E8-69DAE898F2F2}"/>
          </ac:picMkLst>
        </pc:picChg>
      </pc:sldChg>
      <pc:sldChg chg="addSp delSp modSp add mod modTransition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336734157" sldId="306"/>
        </pc:sldMkLst>
        <pc:spChg chg="add mod">
          <ac:chgData name="Kawtikwar, Samiran" userId="5ea7018a-08a7-4f53-8cd4-ccd53c13e353" providerId="ADAL" clId="{47C21C83-EA94-4C46-82E0-11D817CA531D}" dt="2024-10-21T21:39:32.576" v="1752" actId="1076"/>
          <ac:spMkLst>
            <pc:docMk/>
            <pc:sldMk cId="336734157" sldId="306"/>
            <ac:spMk id="60" creationId="{49025A92-421D-6F32-B5C7-91F330D7172C}"/>
          </ac:spMkLst>
        </pc:spChg>
        <pc:spChg chg="add mod">
          <ac:chgData name="Kawtikwar, Samiran" userId="5ea7018a-08a7-4f53-8cd4-ccd53c13e353" providerId="ADAL" clId="{47C21C83-EA94-4C46-82E0-11D817CA531D}" dt="2024-10-21T21:34:38.083" v="1730"/>
          <ac:spMkLst>
            <pc:docMk/>
            <pc:sldMk cId="336734157" sldId="306"/>
            <ac:spMk id="61" creationId="{32A10F96-AFD3-C793-4B0B-227E7E23DC3A}"/>
          </ac:spMkLst>
        </pc:spChg>
        <pc:spChg chg="add mod">
          <ac:chgData name="Kawtikwar, Samiran" userId="5ea7018a-08a7-4f53-8cd4-ccd53c13e353" providerId="ADAL" clId="{47C21C83-EA94-4C46-82E0-11D817CA531D}" dt="2024-10-21T21:34:57.436" v="1732"/>
          <ac:spMkLst>
            <pc:docMk/>
            <pc:sldMk cId="336734157" sldId="306"/>
            <ac:spMk id="62" creationId="{E14F9E98-9080-91CC-AA7C-2B1338054285}"/>
          </ac:spMkLst>
        </pc:spChg>
        <pc:spChg chg="add mod">
          <ac:chgData name="Kawtikwar, Samiran" userId="5ea7018a-08a7-4f53-8cd4-ccd53c13e353" providerId="ADAL" clId="{47C21C83-EA94-4C46-82E0-11D817CA531D}" dt="2024-10-21T21:39:26.943" v="1751" actId="1076"/>
          <ac:spMkLst>
            <pc:docMk/>
            <pc:sldMk cId="336734157" sldId="306"/>
            <ac:spMk id="65" creationId="{C439D9C3-C666-BFDE-AD49-E60379C5CEE4}"/>
          </ac:spMkLst>
        </pc:spChg>
        <pc:spChg chg="add mod">
          <ac:chgData name="Kawtikwar, Samiran" userId="5ea7018a-08a7-4f53-8cd4-ccd53c13e353" providerId="ADAL" clId="{47C21C83-EA94-4C46-82E0-11D817CA531D}" dt="2024-10-21T21:40:51.433" v="1754" actId="1076"/>
          <ac:spMkLst>
            <pc:docMk/>
            <pc:sldMk cId="336734157" sldId="306"/>
            <ac:spMk id="66" creationId="{4FD1A7FC-262B-8787-25F0-AA6D668B503F}"/>
          </ac:spMkLst>
        </pc:spChg>
        <pc:spChg chg="add del mod">
          <ac:chgData name="Kawtikwar, Samiran" userId="5ea7018a-08a7-4f53-8cd4-ccd53c13e353" providerId="ADAL" clId="{47C21C83-EA94-4C46-82E0-11D817CA531D}" dt="2024-10-21T21:36:31.532" v="1746" actId="478"/>
          <ac:spMkLst>
            <pc:docMk/>
            <pc:sldMk cId="336734157" sldId="306"/>
            <ac:spMk id="67" creationId="{B00EA6A5-BBCC-3FF4-2AF2-9608B2E2CB1D}"/>
          </ac:spMkLst>
        </pc:spChg>
        <pc:spChg chg="add mod">
          <ac:chgData name="Kawtikwar, Samiran" userId="5ea7018a-08a7-4f53-8cd4-ccd53c13e353" providerId="ADAL" clId="{47C21C83-EA94-4C46-82E0-11D817CA531D}" dt="2024-10-21T21:40:59.680" v="1757" actId="20577"/>
          <ac:spMkLst>
            <pc:docMk/>
            <pc:sldMk cId="336734157" sldId="306"/>
            <ac:spMk id="68" creationId="{441A7E54-2535-A2F9-7BFB-AF60E73EDD99}"/>
          </ac:spMkLst>
        </pc:spChg>
        <pc:spChg chg="add mod">
          <ac:chgData name="Kawtikwar, Samiran" userId="5ea7018a-08a7-4f53-8cd4-ccd53c13e353" providerId="ADAL" clId="{47C21C83-EA94-4C46-82E0-11D817CA531D}" dt="2024-10-21T21:42:00.560" v="1761" actId="1076"/>
          <ac:spMkLst>
            <pc:docMk/>
            <pc:sldMk cId="336734157" sldId="306"/>
            <ac:spMk id="71" creationId="{5F63E6FB-D40E-18CE-D068-A0D2EF998C44}"/>
          </ac:spMkLst>
        </pc:spChg>
        <pc:spChg chg="add mod">
          <ac:chgData name="Kawtikwar, Samiran" userId="5ea7018a-08a7-4f53-8cd4-ccd53c13e353" providerId="ADAL" clId="{47C21C83-EA94-4C46-82E0-11D817CA531D}" dt="2024-10-21T21:43:03.941" v="1766" actId="20577"/>
          <ac:spMkLst>
            <pc:docMk/>
            <pc:sldMk cId="336734157" sldId="306"/>
            <ac:spMk id="72" creationId="{2B00E75A-473E-7F08-356F-78DEFAC52807}"/>
          </ac:spMkLst>
        </pc:spChg>
        <pc:spChg chg="add mod">
          <ac:chgData name="Kawtikwar, Samiran" userId="5ea7018a-08a7-4f53-8cd4-ccd53c13e353" providerId="ADAL" clId="{47C21C83-EA94-4C46-82E0-11D817CA531D}" dt="2024-10-21T21:43:20.158" v="1769" actId="20577"/>
          <ac:spMkLst>
            <pc:docMk/>
            <pc:sldMk cId="336734157" sldId="306"/>
            <ac:spMk id="75" creationId="{40EEC140-1F0C-6305-6C44-ABF63EC46747}"/>
          </ac:spMkLst>
        </pc:spChg>
        <pc:spChg chg="add mod">
          <ac:chgData name="Kawtikwar, Samiran" userId="5ea7018a-08a7-4f53-8cd4-ccd53c13e353" providerId="ADAL" clId="{47C21C83-EA94-4C46-82E0-11D817CA531D}" dt="2024-10-21T21:43:31.824" v="1772" actId="20577"/>
          <ac:spMkLst>
            <pc:docMk/>
            <pc:sldMk cId="336734157" sldId="306"/>
            <ac:spMk id="78" creationId="{C8E819AC-31BA-B3DD-E7D4-05AD4F6819FB}"/>
          </ac:spMkLst>
        </pc:spChg>
        <pc:spChg chg="add mod">
          <ac:chgData name="Kawtikwar, Samiran" userId="5ea7018a-08a7-4f53-8cd4-ccd53c13e353" providerId="ADAL" clId="{47C21C83-EA94-4C46-82E0-11D817CA531D}" dt="2024-10-21T21:43:54.360" v="1775" actId="1076"/>
          <ac:spMkLst>
            <pc:docMk/>
            <pc:sldMk cId="336734157" sldId="306"/>
            <ac:spMk id="79" creationId="{AF9513B2-8CCD-846A-6134-F10F9FD9272E}"/>
          </ac:spMkLst>
        </pc:spChg>
        <pc:spChg chg="add mod">
          <ac:chgData name="Kawtikwar, Samiran" userId="5ea7018a-08a7-4f53-8cd4-ccd53c13e353" providerId="ADAL" clId="{47C21C83-EA94-4C46-82E0-11D817CA531D}" dt="2024-10-21T21:45:19.685" v="1820" actId="20577"/>
          <ac:spMkLst>
            <pc:docMk/>
            <pc:sldMk cId="336734157" sldId="306"/>
            <ac:spMk id="82" creationId="{A424126A-397B-4E44-5949-9FFA61735D8B}"/>
          </ac:spMkLst>
        </pc:spChg>
        <pc:spChg chg="add mod">
          <ac:chgData name="Kawtikwar, Samiran" userId="5ea7018a-08a7-4f53-8cd4-ccd53c13e353" providerId="ADAL" clId="{47C21C83-EA94-4C46-82E0-11D817CA531D}" dt="2024-10-21T21:45:29.616" v="1826" actId="1076"/>
          <ac:spMkLst>
            <pc:docMk/>
            <pc:sldMk cId="336734157" sldId="306"/>
            <ac:spMk id="83" creationId="{10088CE5-5292-EBB9-B47E-221D8C5173A3}"/>
          </ac:spMkLst>
        </pc:spChg>
        <pc:spChg chg="mod">
          <ac:chgData name="Kawtikwar, Samiran" userId="5ea7018a-08a7-4f53-8cd4-ccd53c13e353" providerId="ADAL" clId="{47C21C83-EA94-4C46-82E0-11D817CA531D}" dt="2024-10-21T21:42:56.036" v="1764" actId="1076"/>
          <ac:spMkLst>
            <pc:docMk/>
            <pc:sldMk cId="336734157" sldId="306"/>
            <ac:spMk id="85" creationId="{0917DDA0-B099-B860-9D69-19BEE75BFBA0}"/>
          </ac:spMkLst>
        </pc:spChg>
        <pc:cxnChg chg="add del">
          <ac:chgData name="Kawtikwar, Samiran" userId="5ea7018a-08a7-4f53-8cd4-ccd53c13e353" providerId="ADAL" clId="{47C21C83-EA94-4C46-82E0-11D817CA531D}" dt="2024-10-21T21:31:58.411" v="1710" actId="478"/>
          <ac:cxnSpMkLst>
            <pc:docMk/>
            <pc:sldMk cId="336734157" sldId="306"/>
            <ac:cxnSpMk id="25" creationId="{A5602523-1FDF-4E6A-112A-05299517BF70}"/>
          </ac:cxnSpMkLst>
        </pc:cxnChg>
        <pc:cxnChg chg="add mod">
          <ac:chgData name="Kawtikwar, Samiran" userId="5ea7018a-08a7-4f53-8cd4-ccd53c13e353" providerId="ADAL" clId="{47C21C83-EA94-4C46-82E0-11D817CA531D}" dt="2024-10-21T21:32:28.256" v="1716" actId="1076"/>
          <ac:cxnSpMkLst>
            <pc:docMk/>
            <pc:sldMk cId="336734157" sldId="306"/>
            <ac:cxnSpMk id="40" creationId="{AB1E0B3F-470C-A6C1-DEB8-E5DF186B018F}"/>
          </ac:cxnSpMkLst>
        </pc:cxnChg>
        <pc:cxnChg chg="add mod">
          <ac:chgData name="Kawtikwar, Samiran" userId="5ea7018a-08a7-4f53-8cd4-ccd53c13e353" providerId="ADAL" clId="{47C21C83-EA94-4C46-82E0-11D817CA531D}" dt="2024-10-21T21:33:18.329" v="1726" actId="14100"/>
          <ac:cxnSpMkLst>
            <pc:docMk/>
            <pc:sldMk cId="336734157" sldId="306"/>
            <ac:cxnSpMk id="44" creationId="{6E3E78CD-1238-CB5F-AFBB-BF13D19E614C}"/>
          </ac:cxnSpMkLst>
        </pc:cxnChg>
        <pc:cxnChg chg="add mod">
          <ac:chgData name="Kawtikwar, Samiran" userId="5ea7018a-08a7-4f53-8cd4-ccd53c13e353" providerId="ADAL" clId="{47C21C83-EA94-4C46-82E0-11D817CA531D}" dt="2024-10-21T21:33:02.818" v="1724" actId="14100"/>
          <ac:cxnSpMkLst>
            <pc:docMk/>
            <pc:sldMk cId="336734157" sldId="306"/>
            <ac:cxnSpMk id="49" creationId="{B398FEC4-AE86-0278-9D91-4C3F547F1705}"/>
          </ac:cxnSpMkLst>
        </pc:cxnChg>
        <pc:cxnChg chg="mod">
          <ac:chgData name="Kawtikwar, Samiran" userId="5ea7018a-08a7-4f53-8cd4-ccd53c13e353" providerId="ADAL" clId="{47C21C83-EA94-4C46-82E0-11D817CA531D}" dt="2024-10-21T21:42:56.036" v="1764" actId="1076"/>
          <ac:cxnSpMkLst>
            <pc:docMk/>
            <pc:sldMk cId="336734157" sldId="306"/>
            <ac:cxnSpMk id="86" creationId="{C39B1C05-B2BF-A075-0407-537847081917}"/>
          </ac:cxnSpMkLst>
        </pc:cxnChg>
        <pc:cxnChg chg="mod">
          <ac:chgData name="Kawtikwar, Samiran" userId="5ea7018a-08a7-4f53-8cd4-ccd53c13e353" providerId="ADAL" clId="{47C21C83-EA94-4C46-82E0-11D817CA531D}" dt="2024-10-21T21:42:56.036" v="1764" actId="1076"/>
          <ac:cxnSpMkLst>
            <pc:docMk/>
            <pc:sldMk cId="336734157" sldId="306"/>
            <ac:cxnSpMk id="91" creationId="{9975999A-7687-68C9-14B1-F9409D27171C}"/>
          </ac:cxnSpMkLst>
        </pc:cxnChg>
      </pc:sldChg>
      <pc:sldChg chg="addSp delSp modSp add mod delAnim modAnim modShow">
        <pc:chgData name="Kawtikwar, Samiran" userId="5ea7018a-08a7-4f53-8cd4-ccd53c13e353" providerId="ADAL" clId="{47C21C83-EA94-4C46-82E0-11D817CA531D}" dt="2024-10-23T06:59:07.322" v="3696" actId="20577"/>
        <pc:sldMkLst>
          <pc:docMk/>
          <pc:sldMk cId="1160883342" sldId="307"/>
        </pc:sldMkLst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2" creationId="{26874621-49CB-1FA8-ED43-CA891E81F7ED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3" creationId="{8AA3B682-C2D9-9461-CF4F-DF56A05AB214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4" creationId="{A1E8964B-31A7-59E2-2C37-6ECAD0ACB45D}"/>
          </ac:spMkLst>
        </pc:spChg>
        <pc:spChg chg="mod">
          <ac:chgData name="Kawtikwar, Samiran" userId="5ea7018a-08a7-4f53-8cd4-ccd53c13e353" providerId="ADAL" clId="{47C21C83-EA94-4C46-82E0-11D817CA531D}" dt="2024-10-23T06:59:07.322" v="3696" actId="20577"/>
          <ac:spMkLst>
            <pc:docMk/>
            <pc:sldMk cId="1160883342" sldId="307"/>
            <ac:spMk id="5" creationId="{8CEDE5F5-5EB3-E604-06BA-C9CD96A9E9B2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7" creationId="{782D6B8A-3367-C4BB-8CCD-A42D9DB04FF6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8" creationId="{C4CCA244-54F6-F7C6-A79F-EF93D2FF9D74}"/>
          </ac:spMkLst>
        </pc:spChg>
        <pc:spChg chg="del">
          <ac:chgData name="Kawtikwar, Samiran" userId="5ea7018a-08a7-4f53-8cd4-ccd53c13e353" providerId="ADAL" clId="{47C21C83-EA94-4C46-82E0-11D817CA531D}" dt="2024-10-22T20:27:16.093" v="1841" actId="478"/>
          <ac:spMkLst>
            <pc:docMk/>
            <pc:sldMk cId="1160883342" sldId="307"/>
            <ac:spMk id="16" creationId="{26865373-F5C5-9659-E2AA-20508A55B315}"/>
          </ac:spMkLst>
        </pc:spChg>
        <pc:spChg chg="del">
          <ac:chgData name="Kawtikwar, Samiran" userId="5ea7018a-08a7-4f53-8cd4-ccd53c13e353" providerId="ADAL" clId="{47C21C83-EA94-4C46-82E0-11D817CA531D}" dt="2024-10-22T20:26:35.027" v="1839" actId="478"/>
          <ac:spMkLst>
            <pc:docMk/>
            <pc:sldMk cId="1160883342" sldId="307"/>
            <ac:spMk id="18" creationId="{2E130875-4536-9A63-9D01-0FD1778D03CE}"/>
          </ac:spMkLst>
        </pc:spChg>
        <pc:spChg chg="del">
          <ac:chgData name="Kawtikwar, Samiran" userId="5ea7018a-08a7-4f53-8cd4-ccd53c13e353" providerId="ADAL" clId="{47C21C83-EA94-4C46-82E0-11D817CA531D}" dt="2024-10-22T20:26:35.027" v="1839" actId="478"/>
          <ac:spMkLst>
            <pc:docMk/>
            <pc:sldMk cId="1160883342" sldId="307"/>
            <ac:spMk id="19" creationId="{FE0F5E83-80E6-EECC-27CE-93647DAF3ED0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20" creationId="{D9C27E18-C946-0988-7F32-FE1B933280B8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21" creationId="{229B208E-B69D-AA6F-4BBC-11CF51706813}"/>
          </ac:spMkLst>
        </pc:spChg>
        <pc:spChg chg="del">
          <ac:chgData name="Kawtikwar, Samiran" userId="5ea7018a-08a7-4f53-8cd4-ccd53c13e353" providerId="ADAL" clId="{47C21C83-EA94-4C46-82E0-11D817CA531D}" dt="2024-10-22T20:26:35.027" v="1839" actId="478"/>
          <ac:spMkLst>
            <pc:docMk/>
            <pc:sldMk cId="1160883342" sldId="307"/>
            <ac:spMk id="27" creationId="{A1DE00B7-B19B-25FC-E32D-F7D3C9E079E1}"/>
          </ac:spMkLst>
        </pc:spChg>
        <pc:spChg chg="del">
          <ac:chgData name="Kawtikwar, Samiran" userId="5ea7018a-08a7-4f53-8cd4-ccd53c13e353" providerId="ADAL" clId="{47C21C83-EA94-4C46-82E0-11D817CA531D}" dt="2024-10-22T20:26:35.027" v="1839" actId="478"/>
          <ac:spMkLst>
            <pc:docMk/>
            <pc:sldMk cId="1160883342" sldId="307"/>
            <ac:spMk id="29" creationId="{83E8EBD6-7E51-17BE-720F-C9922F542D9B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31" creationId="{8D440E4C-B682-4F23-6F70-F1B1AE444B9C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34" creationId="{41034854-7D56-74F5-EBC3-0EC50BAA601B}"/>
          </ac:spMkLst>
        </pc:spChg>
        <pc:spChg chg="del">
          <ac:chgData name="Kawtikwar, Samiran" userId="5ea7018a-08a7-4f53-8cd4-ccd53c13e353" providerId="ADAL" clId="{47C21C83-EA94-4C46-82E0-11D817CA531D}" dt="2024-10-22T20:26:35.027" v="1839" actId="478"/>
          <ac:spMkLst>
            <pc:docMk/>
            <pc:sldMk cId="1160883342" sldId="307"/>
            <ac:spMk id="36" creationId="{3171F483-2FEA-1D5B-6B3F-19416B3373C5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37" creationId="{2F97D992-3104-5C6C-10D2-99D2A78494F2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39" creationId="{3F6793A7-35A4-4D2E-C7E5-2707C49FFBA5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41" creationId="{8BFA96F8-43A3-0FA8-2297-813FC9FBFCAD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43" creationId="{4C996F8F-EA75-3D9F-E1F5-BA610400C95C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45" creationId="{686FF829-8A1C-A2AE-F8A6-76A3796B05D8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47" creationId="{6D9BE09C-DD79-2C3D-52D6-A237FBC2A9AC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48" creationId="{87011AA0-0F84-5D56-6E4B-96AAA8B0A4AA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49" creationId="{0C6F1769-0D9F-FE14-CBAA-9758B8C370EA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50" creationId="{E805F85A-D0EB-BD3E-0DAE-81B395349052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52" creationId="{319EC30B-1223-327E-901C-5C35B86CA75C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53" creationId="{5497D707-2DBC-2642-6F73-69969138492C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56" creationId="{5D4EA032-FA28-561C-E73E-6C86A84ED21C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57" creationId="{33B3BED4-D0D3-0021-FC57-E37C3B4E20CA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59" creationId="{1945AA6E-EF98-EB51-9C08-73703DF87885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61" creationId="{0EA044B3-FC8C-B11B-684A-C337C1D2BCA6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63" creationId="{A3A139B0-CE87-3E3B-A98D-264D29B16CF7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65" creationId="{29EEEE69-3A58-7C1F-2322-D5B265AA2591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67" creationId="{49EE7203-CB85-C6D1-8C7E-2AAE7891A345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69" creationId="{531C8206-925C-4BCC-39BB-17740FD95FE3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71" creationId="{CC0A057F-A28F-546A-892E-271504836E20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73" creationId="{CE87CFBD-0976-79CE-DD15-5B6190B0365A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74" creationId="{C60342A0-AE78-013D-A6B8-4EAD27F9C231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75" creationId="{7F24DC7A-2FE2-84F7-11F2-9537D56A6728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76" creationId="{8BAB2713-24B8-372D-3BFD-EA96A7AC2A37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78" creationId="{82927016-5E90-05C8-EB4D-7B146B250CF0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80" creationId="{E2A1E036-167B-F930-7CCD-04C494317FC8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82" creationId="{93AEC18F-1C18-151E-CAAB-3325B161B56B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84" creationId="{7340C128-E4C2-A508-30BA-7E9A3AAE0696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87" creationId="{56812488-E759-5A35-8744-C907CF2F9F2B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88" creationId="{2058ADB7-2F5D-7B97-829C-8B27F5D71B70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91" creationId="{356ABAD8-7023-C589-ED7D-F5110BD5BA49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93" creationId="{F0DF68E0-DD38-EEDC-33FB-B120BDFA3209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95" creationId="{98C1955A-C1A7-ABF3-51C2-130D8473C784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96" creationId="{5EFDB14F-56B0-7048-E764-11A7D44B3B8F}"/>
          </ac:spMkLst>
        </pc:spChg>
        <pc:spChg chg="add mod">
          <ac:chgData name="Kawtikwar, Samiran" userId="5ea7018a-08a7-4f53-8cd4-ccd53c13e353" providerId="ADAL" clId="{47C21C83-EA94-4C46-82E0-11D817CA531D}" dt="2024-10-22T20:28:29.899" v="1849"/>
          <ac:spMkLst>
            <pc:docMk/>
            <pc:sldMk cId="1160883342" sldId="307"/>
            <ac:spMk id="97" creationId="{30E49112-75E7-EE32-2E1F-3103A815B4F0}"/>
          </ac:spMkLst>
        </pc:spChg>
        <pc:spChg chg="add mod">
          <ac:chgData name="Kawtikwar, Samiran" userId="5ea7018a-08a7-4f53-8cd4-ccd53c13e353" providerId="ADAL" clId="{47C21C83-EA94-4C46-82E0-11D817CA531D}" dt="2024-10-22T20:28:41.590" v="1851"/>
          <ac:spMkLst>
            <pc:docMk/>
            <pc:sldMk cId="1160883342" sldId="307"/>
            <ac:spMk id="98" creationId="{13D13926-787B-CE75-E205-D44573B49C1D}"/>
          </ac:spMkLst>
        </pc:spChg>
        <pc:graphicFrameChg chg="del">
          <ac:chgData name="Kawtikwar, Samiran" userId="5ea7018a-08a7-4f53-8cd4-ccd53c13e353" providerId="ADAL" clId="{47C21C83-EA94-4C46-82E0-11D817CA531D}" dt="2024-10-22T20:26:35.027" v="1839" actId="478"/>
          <ac:graphicFrameMkLst>
            <pc:docMk/>
            <pc:sldMk cId="1160883342" sldId="307"/>
            <ac:graphicFrameMk id="22" creationId="{65AE5E82-FD18-6BF5-52BE-1F7919D0177B}"/>
          </ac:graphicFrameMkLst>
        </pc:graphicFrameChg>
        <pc:graphicFrameChg chg="del">
          <ac:chgData name="Kawtikwar, Samiran" userId="5ea7018a-08a7-4f53-8cd4-ccd53c13e353" providerId="ADAL" clId="{47C21C83-EA94-4C46-82E0-11D817CA531D}" dt="2024-10-22T20:26:35.027" v="1839" actId="478"/>
          <ac:graphicFrameMkLst>
            <pc:docMk/>
            <pc:sldMk cId="1160883342" sldId="307"/>
            <ac:graphicFrameMk id="25" creationId="{441119E5-FBB5-B2F8-F1C0-F92DCF5C03D8}"/>
          </ac:graphicFrameMkLst>
        </pc:graphicFrameChg>
        <pc:graphicFrameChg chg="del">
          <ac:chgData name="Kawtikwar, Samiran" userId="5ea7018a-08a7-4f53-8cd4-ccd53c13e353" providerId="ADAL" clId="{47C21C83-EA94-4C46-82E0-11D817CA531D}" dt="2024-10-22T20:26:35.027" v="1839" actId="478"/>
          <ac:graphicFrameMkLst>
            <pc:docMk/>
            <pc:sldMk cId="1160883342" sldId="307"/>
            <ac:graphicFrameMk id="26" creationId="{D8C905BA-29E4-7819-11EB-513F31C4E2F8}"/>
          </ac:graphicFrameMkLst>
        </pc:graphicFrameChg>
        <pc:graphicFrameChg chg="del">
          <ac:chgData name="Kawtikwar, Samiran" userId="5ea7018a-08a7-4f53-8cd4-ccd53c13e353" providerId="ADAL" clId="{47C21C83-EA94-4C46-82E0-11D817CA531D}" dt="2024-10-22T20:26:35.027" v="1839" actId="478"/>
          <ac:graphicFrameMkLst>
            <pc:docMk/>
            <pc:sldMk cId="1160883342" sldId="307"/>
            <ac:graphicFrameMk id="28" creationId="{4C756189-B329-E215-00E3-EC56547ED49F}"/>
          </ac:graphicFrameMkLst>
        </pc:graphicFrameChg>
        <pc:graphicFrameChg chg="add mod">
          <ac:chgData name="Kawtikwar, Samiran" userId="5ea7018a-08a7-4f53-8cd4-ccd53c13e353" providerId="ADAL" clId="{47C21C83-EA94-4C46-82E0-11D817CA531D}" dt="2024-10-22T20:27:11.820" v="1840"/>
          <ac:graphicFrameMkLst>
            <pc:docMk/>
            <pc:sldMk cId="1160883342" sldId="307"/>
            <ac:graphicFrameMk id="46" creationId="{9E4BE72D-34F6-A223-ED55-910FB286A7F1}"/>
          </ac:graphicFrameMkLst>
        </pc:graphicFrameChg>
        <pc:graphicFrameChg chg="add mod">
          <ac:chgData name="Kawtikwar, Samiran" userId="5ea7018a-08a7-4f53-8cd4-ccd53c13e353" providerId="ADAL" clId="{47C21C83-EA94-4C46-82E0-11D817CA531D}" dt="2024-10-22T20:27:16.558" v="1842"/>
          <ac:graphicFrameMkLst>
            <pc:docMk/>
            <pc:sldMk cId="1160883342" sldId="307"/>
            <ac:graphicFrameMk id="72" creationId="{79AC90C6-5EC6-2E66-C407-1D599C2E74CD}"/>
          </ac:graphicFrameMkLst>
        </pc:graphicFrameChg>
        <pc:graphicFrameChg chg="add mod">
          <ac:chgData name="Kawtikwar, Samiran" userId="5ea7018a-08a7-4f53-8cd4-ccd53c13e353" providerId="ADAL" clId="{47C21C83-EA94-4C46-82E0-11D817CA531D}" dt="2024-10-22T20:28:11.634" v="1847"/>
          <ac:graphicFrameMkLst>
            <pc:docMk/>
            <pc:sldMk cId="1160883342" sldId="307"/>
            <ac:graphicFrameMk id="90" creationId="{83F5AA4B-9D7A-D23D-21F6-0C4F6933AA91}"/>
          </ac:graphicFrameMkLst>
        </pc:graphicFrame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6" creationId="{36BCC73C-5925-2831-AF40-1FB7C0B4EEE7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9" creationId="{3F54254C-E7EB-2894-5309-9ED040E5188F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15" creationId="{F3D4EDC5-70DE-412C-222D-DAE9EFF334B5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23" creationId="{2E615ADC-6863-EE02-3455-22814B0A3D9A}"/>
          </ac:cxnSpMkLst>
        </pc:cxnChg>
        <pc:cxnChg chg="del mod">
          <ac:chgData name="Kawtikwar, Samiran" userId="5ea7018a-08a7-4f53-8cd4-ccd53c13e353" providerId="ADAL" clId="{47C21C83-EA94-4C46-82E0-11D817CA531D}" dt="2024-10-22T20:26:35.027" v="1839" actId="478"/>
          <ac:cxnSpMkLst>
            <pc:docMk/>
            <pc:sldMk cId="1160883342" sldId="307"/>
            <ac:cxnSpMk id="24" creationId="{D4B9573F-F8AA-1B66-A46F-9DA2228DB743}"/>
          </ac:cxnSpMkLst>
        </pc:cxnChg>
        <pc:cxnChg chg="del mod">
          <ac:chgData name="Kawtikwar, Samiran" userId="5ea7018a-08a7-4f53-8cd4-ccd53c13e353" providerId="ADAL" clId="{47C21C83-EA94-4C46-82E0-11D817CA531D}" dt="2024-10-22T20:26:35.027" v="1839" actId="478"/>
          <ac:cxnSpMkLst>
            <pc:docMk/>
            <pc:sldMk cId="1160883342" sldId="307"/>
            <ac:cxnSpMk id="30" creationId="{891E5571-4DBB-AD98-6494-B2226DAD21CA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32" creationId="{864F4544-B958-50D2-DCD8-F8D76C9873F9}"/>
          </ac:cxnSpMkLst>
        </pc:cxnChg>
        <pc:cxnChg chg="del mod">
          <ac:chgData name="Kawtikwar, Samiran" userId="5ea7018a-08a7-4f53-8cd4-ccd53c13e353" providerId="ADAL" clId="{47C21C83-EA94-4C46-82E0-11D817CA531D}" dt="2024-10-22T20:26:35.027" v="1839" actId="478"/>
          <ac:cxnSpMkLst>
            <pc:docMk/>
            <pc:sldMk cId="1160883342" sldId="307"/>
            <ac:cxnSpMk id="33" creationId="{3D53AB41-0F9B-D911-9958-BECAC1FA54ED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35" creationId="{C9754ECD-80B3-A3E4-359C-7EAA06D1B9A7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38" creationId="{9554F2DC-2154-88E5-9F0F-5F64002BE6F1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40" creationId="{3736A2F6-69F8-36D0-9E06-4A3B617D9D0A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42" creationId="{2CF712BB-F7BF-748D-594E-FB9579E2D91B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44" creationId="{67822789-51AF-8A8B-9776-C1262FA78C68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51" creationId="{611A8589-7D2C-BAB2-79BA-47CA75DAAC2F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54" creationId="{6B981A9D-4FA6-89CC-41B4-EA9AD5218D6D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55" creationId="{8BA96737-00D7-A88C-BF9C-9C7D1D73BD42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58" creationId="{C8716B52-6307-5A57-9034-B6C49CF4DA43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60" creationId="{AB8E5DAE-30E1-26ED-8E50-45FC40D7EBEE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62" creationId="{73479441-E7A5-8486-60E2-C031C2CAB51F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64" creationId="{E4EDCF36-007D-24EF-1A11-4BBEE0DCC089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66" creationId="{75BCF3B3-1679-95CA-F7D5-FF99DBBE9C27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68" creationId="{760510AC-E0F1-C2AD-C5AF-C69EB5EB2176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70" creationId="{1E4B9C80-F677-27A9-A09C-F5E502439EF8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77" creationId="{597E559B-AFFD-25AC-0849-54B5CF364DCA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79" creationId="{C5A232F7-C408-B296-8BB6-BDB88640A4C8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81" creationId="{73221645-8FDD-8FF7-047D-510351FF8BD1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83" creationId="{ABEEF147-8B24-71DA-078E-4F55FF2B60E4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85" creationId="{F72A357A-53A8-6F43-663D-7489839AE7D2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86" creationId="{653A2BC7-C13B-FF74-15BB-5FB4A5100BB5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89" creationId="{084562BB-6409-8E0B-F679-ED047EA71A22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92" creationId="{5D4F62A4-02DF-B917-02DD-3CE9C1CF2313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94" creationId="{D3580ED1-DDAF-D389-645A-40556F6879BA}"/>
          </ac:cxnSpMkLst>
        </pc:cxnChg>
      </pc:sldChg>
      <pc:sldChg chg="modSp add mod modShow">
        <pc:chgData name="Kawtikwar, Samiran" userId="5ea7018a-08a7-4f53-8cd4-ccd53c13e353" providerId="ADAL" clId="{47C21C83-EA94-4C46-82E0-11D817CA531D}" dt="2024-10-22T22:10:40.678" v="2682" actId="1076"/>
        <pc:sldMkLst>
          <pc:docMk/>
          <pc:sldMk cId="2445551499" sldId="308"/>
        </pc:sldMkLst>
        <pc:spChg chg="mod">
          <ac:chgData name="Kawtikwar, Samiran" userId="5ea7018a-08a7-4f53-8cd4-ccd53c13e353" providerId="ADAL" clId="{47C21C83-EA94-4C46-82E0-11D817CA531D}" dt="2024-10-22T22:10:37.602" v="2681" actId="1076"/>
          <ac:spMkLst>
            <pc:docMk/>
            <pc:sldMk cId="2445551499" sldId="308"/>
            <ac:spMk id="82" creationId="{9FD75B91-4880-FFEF-CC9F-231B0C2BE4BF}"/>
          </ac:spMkLst>
        </pc:spChg>
        <pc:spChg chg="mod">
          <ac:chgData name="Kawtikwar, Samiran" userId="5ea7018a-08a7-4f53-8cd4-ccd53c13e353" providerId="ADAL" clId="{47C21C83-EA94-4C46-82E0-11D817CA531D}" dt="2024-10-22T22:10:40.678" v="2682" actId="1076"/>
          <ac:spMkLst>
            <pc:docMk/>
            <pc:sldMk cId="2445551499" sldId="308"/>
            <ac:spMk id="83" creationId="{02893BAD-53AA-96CA-B618-8995D1397589}"/>
          </ac:spMkLst>
        </pc:spChg>
      </pc:sldChg>
      <pc:sldChg chg="addSp modSp new mod modAnim">
        <pc:chgData name="Kawtikwar, Samiran" userId="5ea7018a-08a7-4f53-8cd4-ccd53c13e353" providerId="ADAL" clId="{47C21C83-EA94-4C46-82E0-11D817CA531D}" dt="2024-10-23T07:01:16.263" v="3703" actId="20577"/>
        <pc:sldMkLst>
          <pc:docMk/>
          <pc:sldMk cId="1543447717" sldId="309"/>
        </pc:sldMkLst>
        <pc:spChg chg="mod">
          <ac:chgData name="Kawtikwar, Samiran" userId="5ea7018a-08a7-4f53-8cd4-ccd53c13e353" providerId="ADAL" clId="{47C21C83-EA94-4C46-82E0-11D817CA531D}" dt="2024-10-22T23:29:01.493" v="2789" actId="20577"/>
          <ac:spMkLst>
            <pc:docMk/>
            <pc:sldMk cId="1543447717" sldId="309"/>
            <ac:spMk id="2" creationId="{1600D669-6405-56A5-6ADF-88A291DDEAA7}"/>
          </ac:spMkLst>
        </pc:spChg>
        <pc:spChg chg="mod">
          <ac:chgData name="Kawtikwar, Samiran" userId="5ea7018a-08a7-4f53-8cd4-ccd53c13e353" providerId="ADAL" clId="{47C21C83-EA94-4C46-82E0-11D817CA531D}" dt="2024-10-23T07:01:16.263" v="3703" actId="20577"/>
          <ac:spMkLst>
            <pc:docMk/>
            <pc:sldMk cId="1543447717" sldId="309"/>
            <ac:spMk id="3" creationId="{DF6BE266-96C5-9598-8A8E-230885185DB7}"/>
          </ac:spMkLst>
        </pc:spChg>
        <pc:spChg chg="add mod">
          <ac:chgData name="Kawtikwar, Samiran" userId="5ea7018a-08a7-4f53-8cd4-ccd53c13e353" providerId="ADAL" clId="{47C21C83-EA94-4C46-82E0-11D817CA531D}" dt="2024-10-22T23:35:03.468" v="3369" actId="1076"/>
          <ac:spMkLst>
            <pc:docMk/>
            <pc:sldMk cId="1543447717" sldId="309"/>
            <ac:spMk id="4" creationId="{484CF484-3E8E-B4EB-A0B3-2CEA9E993223}"/>
          </ac:spMkLst>
        </pc:spChg>
      </pc:sldChg>
      <pc:sldChg chg="new del">
        <pc:chgData name="Kawtikwar, Samiran" userId="5ea7018a-08a7-4f53-8cd4-ccd53c13e353" providerId="ADAL" clId="{47C21C83-EA94-4C46-82E0-11D817CA531D}" dt="2024-10-22T23:27:19.003" v="2769" actId="2696"/>
        <pc:sldMkLst>
          <pc:docMk/>
          <pc:sldMk cId="1682092375" sldId="309"/>
        </pc:sldMkLst>
      </pc:sldChg>
      <pc:sldChg chg="addSp delSp modSp new del mod modAnim">
        <pc:chgData name="Kawtikwar, Samiran" userId="5ea7018a-08a7-4f53-8cd4-ccd53c13e353" providerId="ADAL" clId="{47C21C83-EA94-4C46-82E0-11D817CA531D}" dt="2024-10-22T23:28:42.852" v="2780" actId="2696"/>
        <pc:sldMkLst>
          <pc:docMk/>
          <pc:sldMk cId="3144141259" sldId="309"/>
        </pc:sldMkLst>
        <pc:spChg chg="del">
          <ac:chgData name="Kawtikwar, Samiran" userId="5ea7018a-08a7-4f53-8cd4-ccd53c13e353" providerId="ADAL" clId="{47C21C83-EA94-4C46-82E0-11D817CA531D}" dt="2024-10-22T23:27:44.102" v="2771" actId="478"/>
          <ac:spMkLst>
            <pc:docMk/>
            <pc:sldMk cId="3144141259" sldId="309"/>
            <ac:spMk id="2" creationId="{EEADDB29-0BC7-94F6-6268-56BAA08D37B0}"/>
          </ac:spMkLst>
        </pc:spChg>
        <pc:spChg chg="del">
          <ac:chgData name="Kawtikwar, Samiran" userId="5ea7018a-08a7-4f53-8cd4-ccd53c13e353" providerId="ADAL" clId="{47C21C83-EA94-4C46-82E0-11D817CA531D}" dt="2024-10-22T23:27:44.102" v="2771" actId="478"/>
          <ac:spMkLst>
            <pc:docMk/>
            <pc:sldMk cId="3144141259" sldId="309"/>
            <ac:spMk id="3" creationId="{599D04CC-951E-872E-A217-340695F70BC2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4" creationId="{B679288B-FAF7-B10F-9402-66C518745221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5" creationId="{AA8D027F-920E-802B-7E20-7D442451C44F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7" creationId="{AD570B63-7E55-E74F-108C-D0FC26627E1B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8" creationId="{EB6FE5E3-E99F-DA2A-0D8D-605803CB25AB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9" creationId="{C28914F4-E26C-CC04-3869-5CDC78874F41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10" creationId="{8DFA2953-AA28-BBC6-283A-83F738EC39AC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12" creationId="{FD46B99B-4E3D-0610-FE72-2A5FFF6C7057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13" creationId="{8B8F1F35-C177-7652-6DD1-033EA6271D91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14" creationId="{3B352A35-7EFE-EEA2-C080-9629A1F30A58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15" creationId="{41F1C00A-1D3E-959D-F8D5-4CED85351656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16" creationId="{FE235DF7-195B-1DA1-6843-5BDFD259CA7E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23" creationId="{681CEB65-CA7A-D50C-534E-E0A423790A46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25" creationId="{ABAB1E6F-C946-0745-A15B-BC61ECD1B29B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26" creationId="{CC190A88-1BEE-245C-47A5-179ED5233CE7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27" creationId="{70050759-D30F-A1B7-F9B7-485CC50424B4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28" creationId="{AFAFEE39-9418-05F5-63B5-944CFC5B6596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29" creationId="{3E41B644-AA75-D5D7-6664-710B33C98FA0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30" creationId="{61A03637-8AF0-3A94-69C4-DD280ADF1FB0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31" creationId="{06C74716-9D9B-144C-EF44-7A5DC335A956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32" creationId="{4EC7921F-858A-DF00-0D08-67838B3FCFAC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34" creationId="{BE276114-FEC2-C317-80FA-419DAB756809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35" creationId="{D82FAAC0-24AA-0CFE-C11D-1A8FD6E2AAD5}"/>
          </ac:spMkLst>
        </pc:spChg>
        <pc:spChg chg="add mod">
          <ac:chgData name="Kawtikwar, Samiran" userId="5ea7018a-08a7-4f53-8cd4-ccd53c13e353" providerId="ADAL" clId="{47C21C83-EA94-4C46-82E0-11D817CA531D}" dt="2024-10-22T23:28:38.281" v="2779" actId="20577"/>
          <ac:spMkLst>
            <pc:docMk/>
            <pc:sldMk cId="3144141259" sldId="309"/>
            <ac:spMk id="36" creationId="{20972ABF-A5B0-C9E8-3FC6-62160DD2C750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40" creationId="{314EA122-8628-86D3-D086-091EFA18C36E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41" creationId="{D6C80CAD-36C9-CFC0-9F99-366225383094}"/>
          </ac:spMkLst>
        </pc:spChg>
        <pc:grpChg chg="add mod">
          <ac:chgData name="Kawtikwar, Samiran" userId="5ea7018a-08a7-4f53-8cd4-ccd53c13e353" providerId="ADAL" clId="{47C21C83-EA94-4C46-82E0-11D817CA531D}" dt="2024-10-22T23:28:08.634" v="2775" actId="14100"/>
          <ac:grpSpMkLst>
            <pc:docMk/>
            <pc:sldMk cId="3144141259" sldId="309"/>
            <ac:grpSpMk id="6" creationId="{0201CC8B-D84C-9FCD-5B72-371FD9DFC0D0}"/>
          </ac:grpSpMkLst>
        </pc:grpChg>
        <pc:grpChg chg="mod">
          <ac:chgData name="Kawtikwar, Samiran" userId="5ea7018a-08a7-4f53-8cd4-ccd53c13e353" providerId="ADAL" clId="{47C21C83-EA94-4C46-82E0-11D817CA531D}" dt="2024-10-22T23:27:45.168" v="2772"/>
          <ac:grpSpMkLst>
            <pc:docMk/>
            <pc:sldMk cId="3144141259" sldId="309"/>
            <ac:grpSpMk id="11" creationId="{31C1753A-B7A7-7CE3-BE40-6F21B6CF4C12}"/>
          </ac:grpSpMkLst>
        </pc:grpChg>
        <pc:grpChg chg="add mod">
          <ac:chgData name="Kawtikwar, Samiran" userId="5ea7018a-08a7-4f53-8cd4-ccd53c13e353" providerId="ADAL" clId="{47C21C83-EA94-4C46-82E0-11D817CA531D}" dt="2024-10-22T23:27:45.168" v="2772"/>
          <ac:grpSpMkLst>
            <pc:docMk/>
            <pc:sldMk cId="3144141259" sldId="309"/>
            <ac:grpSpMk id="24" creationId="{C32E7A82-294B-52DC-EDE0-6AAC4B4B35E9}"/>
          </ac:grpSpMkLst>
        </pc:grpChg>
        <pc:graphicFrameChg chg="add mod">
          <ac:chgData name="Kawtikwar, Samiran" userId="5ea7018a-08a7-4f53-8cd4-ccd53c13e353" providerId="ADAL" clId="{47C21C83-EA94-4C46-82E0-11D817CA531D}" dt="2024-10-22T23:27:45.168" v="2772"/>
          <ac:graphicFrameMkLst>
            <pc:docMk/>
            <pc:sldMk cId="3144141259" sldId="309"/>
            <ac:graphicFrameMk id="22" creationId="{A426C7BF-E6C7-0277-2819-E09E1922B53D}"/>
          </ac:graphicFrameMkLst>
        </pc:graphicFrameChg>
        <pc:picChg chg="add mod">
          <ac:chgData name="Kawtikwar, Samiran" userId="5ea7018a-08a7-4f53-8cd4-ccd53c13e353" providerId="ADAL" clId="{47C21C83-EA94-4C46-82E0-11D817CA531D}" dt="2024-10-22T23:28:31.333" v="2777"/>
          <ac:picMkLst>
            <pc:docMk/>
            <pc:sldMk cId="3144141259" sldId="309"/>
            <ac:picMk id="42" creationId="{FE9E082D-065E-8CEC-DE8F-998B4524AA55}"/>
          </ac:picMkLst>
        </pc:picChg>
        <pc:cxnChg chg="mod">
          <ac:chgData name="Kawtikwar, Samiran" userId="5ea7018a-08a7-4f53-8cd4-ccd53c13e353" providerId="ADAL" clId="{47C21C83-EA94-4C46-82E0-11D817CA531D}" dt="2024-10-22T23:27:45.168" v="2772"/>
          <ac:cxnSpMkLst>
            <pc:docMk/>
            <pc:sldMk cId="3144141259" sldId="309"/>
            <ac:cxnSpMk id="17" creationId="{F949197B-F490-EC51-F13A-DAED3AA69D2B}"/>
          </ac:cxnSpMkLst>
        </pc:cxnChg>
        <pc:cxnChg chg="mod">
          <ac:chgData name="Kawtikwar, Samiran" userId="5ea7018a-08a7-4f53-8cd4-ccd53c13e353" providerId="ADAL" clId="{47C21C83-EA94-4C46-82E0-11D817CA531D}" dt="2024-10-22T23:27:45.168" v="2772"/>
          <ac:cxnSpMkLst>
            <pc:docMk/>
            <pc:sldMk cId="3144141259" sldId="309"/>
            <ac:cxnSpMk id="18" creationId="{57DCB0A4-579A-78B7-307E-2400F8A75DC7}"/>
          </ac:cxnSpMkLst>
        </pc:cxnChg>
        <pc:cxnChg chg="mod">
          <ac:chgData name="Kawtikwar, Samiran" userId="5ea7018a-08a7-4f53-8cd4-ccd53c13e353" providerId="ADAL" clId="{47C21C83-EA94-4C46-82E0-11D817CA531D}" dt="2024-10-22T23:27:45.168" v="2772"/>
          <ac:cxnSpMkLst>
            <pc:docMk/>
            <pc:sldMk cId="3144141259" sldId="309"/>
            <ac:cxnSpMk id="19" creationId="{2B6CD8E5-5300-9C06-EC50-29FD86517379}"/>
          </ac:cxnSpMkLst>
        </pc:cxnChg>
        <pc:cxnChg chg="mod">
          <ac:chgData name="Kawtikwar, Samiran" userId="5ea7018a-08a7-4f53-8cd4-ccd53c13e353" providerId="ADAL" clId="{47C21C83-EA94-4C46-82E0-11D817CA531D}" dt="2024-10-22T23:27:45.168" v="2772"/>
          <ac:cxnSpMkLst>
            <pc:docMk/>
            <pc:sldMk cId="3144141259" sldId="309"/>
            <ac:cxnSpMk id="20" creationId="{A9CCF5F7-7EB0-8563-61D6-15F7B8842B2D}"/>
          </ac:cxnSpMkLst>
        </pc:cxnChg>
        <pc:cxnChg chg="mod">
          <ac:chgData name="Kawtikwar, Samiran" userId="5ea7018a-08a7-4f53-8cd4-ccd53c13e353" providerId="ADAL" clId="{47C21C83-EA94-4C46-82E0-11D817CA531D}" dt="2024-10-22T23:27:45.168" v="2772"/>
          <ac:cxnSpMkLst>
            <pc:docMk/>
            <pc:sldMk cId="3144141259" sldId="309"/>
            <ac:cxnSpMk id="21" creationId="{04361691-A984-C91B-C707-A6F6F23952F3}"/>
          </ac:cxnSpMkLst>
        </pc:cxnChg>
        <pc:cxnChg chg="add mod">
          <ac:chgData name="Kawtikwar, Samiran" userId="5ea7018a-08a7-4f53-8cd4-ccd53c13e353" providerId="ADAL" clId="{47C21C83-EA94-4C46-82E0-11D817CA531D}" dt="2024-10-22T23:27:45.168" v="2772"/>
          <ac:cxnSpMkLst>
            <pc:docMk/>
            <pc:sldMk cId="3144141259" sldId="309"/>
            <ac:cxnSpMk id="33" creationId="{DC3FEE13-DF0B-E4B0-C76D-B5A7BB957537}"/>
          </ac:cxnSpMkLst>
        </pc:cxnChg>
        <pc:cxnChg chg="add mod">
          <ac:chgData name="Kawtikwar, Samiran" userId="5ea7018a-08a7-4f53-8cd4-ccd53c13e353" providerId="ADAL" clId="{47C21C83-EA94-4C46-82E0-11D817CA531D}" dt="2024-10-22T23:28:38.281" v="2779" actId="20577"/>
          <ac:cxnSpMkLst>
            <pc:docMk/>
            <pc:sldMk cId="3144141259" sldId="309"/>
            <ac:cxnSpMk id="37" creationId="{0DF5AE70-72D4-7333-4F6A-F39C8E62C7D6}"/>
          </ac:cxnSpMkLst>
        </pc:cxnChg>
        <pc:cxnChg chg="add mod">
          <ac:chgData name="Kawtikwar, Samiran" userId="5ea7018a-08a7-4f53-8cd4-ccd53c13e353" providerId="ADAL" clId="{47C21C83-EA94-4C46-82E0-11D817CA531D}" dt="2024-10-22T23:28:38.281" v="2779" actId="20577"/>
          <ac:cxnSpMkLst>
            <pc:docMk/>
            <pc:sldMk cId="3144141259" sldId="309"/>
            <ac:cxnSpMk id="38" creationId="{B3AC3A2D-D49A-7E9D-B66D-68B3093ADDA4}"/>
          </ac:cxnSpMkLst>
        </pc:cxnChg>
        <pc:cxnChg chg="add mod">
          <ac:chgData name="Kawtikwar, Samiran" userId="5ea7018a-08a7-4f53-8cd4-ccd53c13e353" providerId="ADAL" clId="{47C21C83-EA94-4C46-82E0-11D817CA531D}" dt="2024-10-22T23:27:45.168" v="2772"/>
          <ac:cxnSpMkLst>
            <pc:docMk/>
            <pc:sldMk cId="3144141259" sldId="309"/>
            <ac:cxnSpMk id="39" creationId="{8B3A0290-4F36-DE37-BE76-72337F2ECAB4}"/>
          </ac:cxnSpMkLst>
        </pc:cxnChg>
      </pc:sldChg>
      <pc:sldChg chg="modSp new mod">
        <pc:chgData name="Kawtikwar, Samiran" userId="5ea7018a-08a7-4f53-8cd4-ccd53c13e353" providerId="ADAL" clId="{47C21C83-EA94-4C46-82E0-11D817CA531D}" dt="2024-10-23T05:26:19.570" v="3503" actId="948"/>
        <pc:sldMkLst>
          <pc:docMk/>
          <pc:sldMk cId="3642145742" sldId="310"/>
        </pc:sldMkLst>
        <pc:spChg chg="mod">
          <ac:chgData name="Kawtikwar, Samiran" userId="5ea7018a-08a7-4f53-8cd4-ccd53c13e353" providerId="ADAL" clId="{47C21C83-EA94-4C46-82E0-11D817CA531D}" dt="2024-10-23T05:25:44.668" v="3498" actId="20577"/>
          <ac:spMkLst>
            <pc:docMk/>
            <pc:sldMk cId="3642145742" sldId="310"/>
            <ac:spMk id="2" creationId="{37DD0E3F-9A5C-BA01-7294-398CFFF0A2B6}"/>
          </ac:spMkLst>
        </pc:spChg>
        <pc:spChg chg="mod">
          <ac:chgData name="Kawtikwar, Samiran" userId="5ea7018a-08a7-4f53-8cd4-ccd53c13e353" providerId="ADAL" clId="{47C21C83-EA94-4C46-82E0-11D817CA531D}" dt="2024-10-23T05:26:19.570" v="3503" actId="948"/>
          <ac:spMkLst>
            <pc:docMk/>
            <pc:sldMk cId="3642145742" sldId="310"/>
            <ac:spMk id="3" creationId="{C7D94C40-AB4F-A3CD-0AE9-D77DD491156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uillinoisedu-my.sharepoint.com/personal/samiran2_illinois_edu/Documents/RCAP-infoshee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illinoisedu-my.sharepoint.com/personal/samiran2_illinois_edu/Documents/RCAP-info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uillinoisedu-my.sharepoint.com/personal/samiran2_illinois_edu/Documents/RCAP-info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Worker time split</a:t>
            </a:r>
          </a:p>
        </c:rich>
      </c:tx>
      <c:layout>
        <c:manualLayout>
          <c:xMode val="edge"/>
          <c:yMode val="edge"/>
          <c:x val="0.41005197661538401"/>
          <c:y val="1.64660007876453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951811460042128E-2"/>
          <c:y val="0.18695361158065504"/>
          <c:w val="0.8900256290156574"/>
          <c:h val="0.707295767297809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Rough!$B$81</c:f>
              <c:strCache>
                <c:ptCount val="1"/>
                <c:pt idx="0">
                  <c:v> Initialize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Rough!$A$114:$A$116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(Rough!$B$83,Rough!$B$90,Rough!$B$97)</c:f>
              <c:numCache>
                <c:formatCode>General</c:formatCode>
                <c:ptCount val="3"/>
                <c:pt idx="0">
                  <c:v>1768140</c:v>
                </c:pt>
                <c:pt idx="1">
                  <c:v>1773110</c:v>
                </c:pt>
                <c:pt idx="2">
                  <c:v>1948809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B-B044-8DC0-2FF5BE01EC7B}"/>
            </c:ext>
          </c:extLst>
        </c:ser>
        <c:ser>
          <c:idx val="1"/>
          <c:order val="1"/>
          <c:tx>
            <c:strRef>
              <c:f>Rough!$C$81</c:f>
              <c:strCache>
                <c:ptCount val="1"/>
                <c:pt idx="0">
                  <c:v>Queuing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Rough!$A$114:$A$116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(Rough!$C$83,Rough!$C$90,Rough!$C$97)</c:f>
              <c:numCache>
                <c:formatCode>General</c:formatCode>
                <c:ptCount val="3"/>
                <c:pt idx="0">
                  <c:v>4103297</c:v>
                </c:pt>
                <c:pt idx="1">
                  <c:v>7593838</c:v>
                </c:pt>
                <c:pt idx="2">
                  <c:v>34887056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5B-B044-8DC0-2FF5BE01EC7B}"/>
            </c:ext>
          </c:extLst>
        </c:ser>
        <c:ser>
          <c:idx val="2"/>
          <c:order val="2"/>
          <c:tx>
            <c:strRef>
              <c:f>Rough!$D$81</c:f>
              <c:strCache>
                <c:ptCount val="1"/>
                <c:pt idx="0">
                  <c:v>Waiting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Rough!$A$114:$A$116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(Rough!$D$83,Rough!$D$90,Rough!$D$97)</c:f>
              <c:numCache>
                <c:formatCode>General</c:formatCode>
                <c:ptCount val="3"/>
                <c:pt idx="0">
                  <c:v>4349388</c:v>
                </c:pt>
                <c:pt idx="1">
                  <c:v>21563528</c:v>
                </c:pt>
                <c:pt idx="2">
                  <c:v>44711380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5B-B044-8DC0-2FF5BE01EC7B}"/>
            </c:ext>
          </c:extLst>
        </c:ser>
        <c:ser>
          <c:idx val="3"/>
          <c:order val="3"/>
          <c:tx>
            <c:strRef>
              <c:f>Rough!$E$81</c:f>
              <c:strCache>
                <c:ptCount val="1"/>
                <c:pt idx="0">
                  <c:v>Waiting underflow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Rough!$A$114:$A$116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(Rough!$E$83,Rough!$E$90,Rough!$E$97)</c:f>
              <c:numCache>
                <c:formatCode>General</c:formatCode>
                <c:ptCount val="3"/>
                <c:pt idx="0">
                  <c:v>206570480</c:v>
                </c:pt>
                <c:pt idx="1">
                  <c:v>3029371904</c:v>
                </c:pt>
                <c:pt idx="2">
                  <c:v>1957052672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5B-B044-8DC0-2FF5BE01EC7B}"/>
            </c:ext>
          </c:extLst>
        </c:ser>
        <c:ser>
          <c:idx val="4"/>
          <c:order val="4"/>
          <c:tx>
            <c:strRef>
              <c:f>Rough!$F$81</c:f>
              <c:strCache>
                <c:ptCount val="1"/>
                <c:pt idx="0">
                  <c:v>Transfer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Rough!$A$114:$A$116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(Rough!$F$83,Rough!$F$90,Rough!$F$97)</c:f>
              <c:numCache>
                <c:formatCode>General</c:formatCode>
                <c:ptCount val="3"/>
                <c:pt idx="0">
                  <c:v>862</c:v>
                </c:pt>
                <c:pt idx="1">
                  <c:v>48978</c:v>
                </c:pt>
                <c:pt idx="2">
                  <c:v>982629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5B-B044-8DC0-2FF5BE01EC7B}"/>
            </c:ext>
          </c:extLst>
        </c:ser>
        <c:ser>
          <c:idx val="5"/>
          <c:order val="5"/>
          <c:tx>
            <c:strRef>
              <c:f>Rough!$G$81</c:f>
              <c:strCache>
                <c:ptCount val="1"/>
                <c:pt idx="0">
                  <c:v>Update Bounds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Rough!$A$114:$A$116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(Rough!$G$83,Rough!$G$90,Rough!$G$97)</c:f>
              <c:numCache>
                <c:formatCode>General</c:formatCode>
                <c:ptCount val="3"/>
                <c:pt idx="0">
                  <c:v>30034500</c:v>
                </c:pt>
                <c:pt idx="1">
                  <c:v>24982505472</c:v>
                </c:pt>
                <c:pt idx="2">
                  <c:v>452822564864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5B-B044-8DC0-2FF5BE01E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9007408"/>
        <c:axId val="1829015408"/>
      </c:barChart>
      <c:catAx>
        <c:axId val="1829007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29015408"/>
        <c:crosses val="autoZero"/>
        <c:auto val="1"/>
        <c:lblAlgn val="ctr"/>
        <c:lblOffset val="100"/>
        <c:noMultiLvlLbl val="0"/>
      </c:catAx>
      <c:valAx>
        <c:axId val="1829015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2900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8535045566985826E-2"/>
          <c:y val="0.12417471464064088"/>
          <c:w val="0.86229523258901575"/>
          <c:h val="5.2609066960544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24778761061946"/>
          <c:y val="0.11014710966007298"/>
          <c:w val="0.78157522123893808"/>
          <c:h val="0.74547877856731326"/>
        </c:manualLayout>
      </c:layout>
      <c:lineChart>
        <c:grouping val="standard"/>
        <c:varyColors val="0"/>
        <c:ser>
          <c:idx val="1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'cpu-vs-gpu2'!$AA$2:$AA$27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cat>
          <c:val>
            <c:numRef>
              <c:f>'cpu-vs-gpu2'!$AB$2:$AB$27</c:f>
              <c:numCache>
                <c:formatCode>General</c:formatCode>
                <c:ptCount val="26"/>
                <c:pt idx="0">
                  <c:v>5.0460000000000001E-4</c:v>
                </c:pt>
                <c:pt idx="1">
                  <c:v>3.7755999999999996E-3</c:v>
                </c:pt>
                <c:pt idx="2">
                  <c:v>1.069E-2</c:v>
                </c:pt>
                <c:pt idx="3">
                  <c:v>2.2522999999999998E-2</c:v>
                </c:pt>
                <c:pt idx="4">
                  <c:v>9.3306600000000003E-2</c:v>
                </c:pt>
                <c:pt idx="5">
                  <c:v>0.34235239999999995</c:v>
                </c:pt>
                <c:pt idx="6">
                  <c:v>0.71687100000000004</c:v>
                </c:pt>
                <c:pt idx="7">
                  <c:v>1.37253</c:v>
                </c:pt>
                <c:pt idx="8">
                  <c:v>3.0410745999999995</c:v>
                </c:pt>
                <c:pt idx="9">
                  <c:v>12.044148400000001</c:v>
                </c:pt>
                <c:pt idx="10">
                  <c:v>6.8958007999999991</c:v>
                </c:pt>
                <c:pt idx="11">
                  <c:v>60.164834399999997</c:v>
                </c:pt>
                <c:pt idx="12">
                  <c:v>61.316849599999998</c:v>
                </c:pt>
                <c:pt idx="13">
                  <c:v>118.0573454</c:v>
                </c:pt>
                <c:pt idx="14">
                  <c:v>1022.1444788000001</c:v>
                </c:pt>
                <c:pt idx="15">
                  <c:v>1486.2545044000001</c:v>
                </c:pt>
                <c:pt idx="16">
                  <c:v>807.67933599999992</c:v>
                </c:pt>
                <c:pt idx="17">
                  <c:v>1690.3337442</c:v>
                </c:pt>
                <c:pt idx="18">
                  <c:v>5022.3977208000006</c:v>
                </c:pt>
                <c:pt idx="19">
                  <c:v>3590.6713040000004</c:v>
                </c:pt>
                <c:pt idx="20">
                  <c:v>30870.374649600002</c:v>
                </c:pt>
                <c:pt idx="21">
                  <c:v>29997.179312666663</c:v>
                </c:pt>
                <c:pt idx="22">
                  <c:v>14368.800251999999</c:v>
                </c:pt>
                <c:pt idx="23">
                  <c:v>27761.476125749999</c:v>
                </c:pt>
                <c:pt idx="24">
                  <c:v>49734.891238999997</c:v>
                </c:pt>
                <c:pt idx="25">
                  <c:v>68960.6081175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E1-524D-8B92-CE63C38DDF7A}"/>
            </c:ext>
          </c:extLst>
        </c:ser>
        <c:ser>
          <c:idx val="0"/>
          <c:order val="1"/>
          <c:tx>
            <c:v>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'cpu-vs-gpu2'!$AA$2:$AA$27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cat>
          <c:val>
            <c:numRef>
              <c:f>'cpu-vs-gpu2'!$AE$2:$AE$27</c:f>
              <c:numCache>
                <c:formatCode>General</c:formatCode>
                <c:ptCount val="26"/>
                <c:pt idx="0">
                  <c:v>2.6508349999999998</c:v>
                </c:pt>
                <c:pt idx="1">
                  <c:v>2.9429571999999999</c:v>
                </c:pt>
                <c:pt idx="2">
                  <c:v>2.8805597999999999</c:v>
                </c:pt>
                <c:pt idx="3">
                  <c:v>2.8398265999999999</c:v>
                </c:pt>
                <c:pt idx="4">
                  <c:v>2.7616292000000002</c:v>
                </c:pt>
                <c:pt idx="5">
                  <c:v>2.7252777999999998</c:v>
                </c:pt>
                <c:pt idx="6">
                  <c:v>2.6557379999999999</c:v>
                </c:pt>
                <c:pt idx="7">
                  <c:v>2.556476</c:v>
                </c:pt>
                <c:pt idx="8">
                  <c:v>2.5040964000000003</c:v>
                </c:pt>
                <c:pt idx="9">
                  <c:v>2.5613944000000002</c:v>
                </c:pt>
                <c:pt idx="10">
                  <c:v>2.5258843999999998</c:v>
                </c:pt>
                <c:pt idx="11">
                  <c:v>2.6552383999999996</c:v>
                </c:pt>
                <c:pt idx="12">
                  <c:v>2.6266748</c:v>
                </c:pt>
                <c:pt idx="13">
                  <c:v>2.7125941999999998</c:v>
                </c:pt>
                <c:pt idx="14">
                  <c:v>7.0065961999999997</c:v>
                </c:pt>
                <c:pt idx="15">
                  <c:v>9.2582163999999985</c:v>
                </c:pt>
                <c:pt idx="16">
                  <c:v>5.2555899999999998</c:v>
                </c:pt>
                <c:pt idx="17">
                  <c:v>8.7633356000000013</c:v>
                </c:pt>
                <c:pt idx="18">
                  <c:v>18.992936400000001</c:v>
                </c:pt>
                <c:pt idx="19">
                  <c:v>12.813240200000001</c:v>
                </c:pt>
                <c:pt idx="20">
                  <c:v>89.79114580000001</c:v>
                </c:pt>
                <c:pt idx="21">
                  <c:v>80.57625800000001</c:v>
                </c:pt>
                <c:pt idx="22">
                  <c:v>42.049919499999994</c:v>
                </c:pt>
                <c:pt idx="23">
                  <c:v>69.03478075000001</c:v>
                </c:pt>
                <c:pt idx="24">
                  <c:v>120.89647050000001</c:v>
                </c:pt>
                <c:pt idx="25">
                  <c:v>162.105704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E1-524D-8B92-CE63C38DD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967152"/>
        <c:axId val="1716740816"/>
      </c:lineChart>
      <c:lineChart>
        <c:grouping val="standard"/>
        <c:varyColors val="0"/>
        <c:ser>
          <c:idx val="2"/>
          <c:order val="2"/>
          <c:tx>
            <c:v>Speedup</c:v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'cpu-vs-gpu2'!$AA$2:$AA$27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cat>
          <c:val>
            <c:numRef>
              <c:f>'cpu-vs-gpu2'!$AJ$2:$AJ$27</c:f>
              <c:numCache>
                <c:formatCode>General</c:formatCode>
                <c:ptCount val="26"/>
                <c:pt idx="0">
                  <c:v>1.9035511452051903E-4</c:v>
                </c:pt>
                <c:pt idx="1">
                  <c:v>1.2829272542597629E-3</c:v>
                </c:pt>
                <c:pt idx="2">
                  <c:v>3.7110842135615447E-3</c:v>
                </c:pt>
                <c:pt idx="3">
                  <c:v>7.9311180478413706E-3</c:v>
                </c:pt>
                <c:pt idx="4">
                  <c:v>3.3786795128035292E-2</c:v>
                </c:pt>
                <c:pt idx="5">
                  <c:v>0.12562110181941818</c:v>
                </c:pt>
                <c:pt idx="6">
                  <c:v>0.26993287741486549</c:v>
                </c:pt>
                <c:pt idx="7">
                  <c:v>0.53688358506005929</c:v>
                </c:pt>
                <c:pt idx="8">
                  <c:v>1.2144399073454197</c:v>
                </c:pt>
                <c:pt idx="9">
                  <c:v>4.7021842477675442</c:v>
                </c:pt>
                <c:pt idx="10">
                  <c:v>2.7300539961369568</c:v>
                </c:pt>
                <c:pt idx="11">
                  <c:v>22.658919967412345</c:v>
                </c:pt>
                <c:pt idx="12">
                  <c:v>23.34390599095099</c:v>
                </c:pt>
                <c:pt idx="13">
                  <c:v>43.521933874222697</c:v>
                </c:pt>
                <c:pt idx="14">
                  <c:v>145.88317203152084</c:v>
                </c:pt>
                <c:pt idx="15">
                  <c:v>160.53356717823104</c:v>
                </c:pt>
                <c:pt idx="16">
                  <c:v>153.68005038444778</c:v>
                </c:pt>
                <c:pt idx="17">
                  <c:v>192.88702628254927</c:v>
                </c:pt>
                <c:pt idx="18">
                  <c:v>264.4350307412181</c:v>
                </c:pt>
                <c:pt idx="19">
                  <c:v>280.23132696755346</c:v>
                </c:pt>
                <c:pt idx="20">
                  <c:v>343.80199043634434</c:v>
                </c:pt>
                <c:pt idx="21">
                  <c:v>372.28310245763288</c:v>
                </c:pt>
                <c:pt idx="22">
                  <c:v>341.70815123676994</c:v>
                </c:pt>
                <c:pt idx="23">
                  <c:v>402.13752870867188</c:v>
                </c:pt>
                <c:pt idx="24">
                  <c:v>411.38414573484175</c:v>
                </c:pt>
                <c:pt idx="25">
                  <c:v>425.40519189565345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E1-524D-8B92-CE63C38DD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893504"/>
        <c:axId val="611890544"/>
      </c:lineChart>
      <c:catAx>
        <c:axId val="429967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Size,</a:t>
                </a:r>
                <a:r>
                  <a:rPr lang="en-US" sz="1200" baseline="0"/>
                  <a:t> Commodities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.47661946902654867"/>
              <c:y val="0.927788489853402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740816"/>
        <c:crossesAt val="1E-4"/>
        <c:auto val="1"/>
        <c:lblAlgn val="ctr"/>
        <c:lblOffset val="100"/>
        <c:noMultiLvlLbl val="0"/>
      </c:catAx>
      <c:valAx>
        <c:axId val="171674081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7152"/>
        <c:crosses val="autoZero"/>
        <c:crossBetween val="between"/>
      </c:valAx>
      <c:valAx>
        <c:axId val="6118905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layout>
            <c:manualLayout>
              <c:xMode val="edge"/>
              <c:yMode val="edge"/>
              <c:x val="0.9624689568671172"/>
              <c:y val="0.415301197106459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893504"/>
        <c:crosses val="max"/>
        <c:crossBetween val="between"/>
      </c:valAx>
      <c:catAx>
        <c:axId val="61189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189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'cpu-vs-gpu2'!$A$3:$A$122</cx:f>
        <cx:lvl ptCount="120">
          <cx:pt idx="0">5</cx:pt>
          <cx:pt idx="1">5</cx:pt>
          <cx:pt idx="2">5</cx:pt>
          <cx:pt idx="3">5</cx:pt>
          <cx:pt idx="4">5</cx:pt>
          <cx:pt idx="5">6</cx:pt>
          <cx:pt idx="6">6</cx:pt>
          <cx:pt idx="7">6</cx:pt>
          <cx:pt idx="8">6</cx:pt>
          <cx:pt idx="9">6</cx:pt>
          <cx:pt idx="10">7</cx:pt>
          <cx:pt idx="11">7</cx:pt>
          <cx:pt idx="12">7</cx:pt>
          <cx:pt idx="13">7</cx:pt>
          <cx:pt idx="14">7</cx:pt>
          <cx:pt idx="15">8</cx:pt>
          <cx:pt idx="16">8</cx:pt>
          <cx:pt idx="17">8</cx:pt>
          <cx:pt idx="18">8</cx:pt>
          <cx:pt idx="19">8</cx:pt>
          <cx:pt idx="20">9</cx:pt>
          <cx:pt idx="21">9</cx:pt>
          <cx:pt idx="22">9</cx:pt>
          <cx:pt idx="23">9</cx:pt>
          <cx:pt idx="24">9</cx:pt>
          <cx:pt idx="25">10</cx:pt>
          <cx:pt idx="26">10</cx:pt>
          <cx:pt idx="27">10</cx:pt>
          <cx:pt idx="28">10</cx:pt>
          <cx:pt idx="29">10</cx:pt>
          <cx:pt idx="30">11</cx:pt>
          <cx:pt idx="31">11</cx:pt>
          <cx:pt idx="32">11</cx:pt>
          <cx:pt idx="33">11</cx:pt>
          <cx:pt idx="34">11</cx:pt>
          <cx:pt idx="35">12</cx:pt>
          <cx:pt idx="36">12</cx:pt>
          <cx:pt idx="37">12</cx:pt>
          <cx:pt idx="38">12</cx:pt>
          <cx:pt idx="39">12</cx:pt>
          <cx:pt idx="40">13</cx:pt>
          <cx:pt idx="41">13</cx:pt>
          <cx:pt idx="42">13</cx:pt>
          <cx:pt idx="43">13</cx:pt>
          <cx:pt idx="44">13</cx:pt>
          <cx:pt idx="45">14</cx:pt>
          <cx:pt idx="46">14</cx:pt>
          <cx:pt idx="47">14</cx:pt>
          <cx:pt idx="48">14</cx:pt>
          <cx:pt idx="49">14</cx:pt>
          <cx:pt idx="50">15</cx:pt>
          <cx:pt idx="51">15</cx:pt>
          <cx:pt idx="52">15</cx:pt>
          <cx:pt idx="53">15</cx:pt>
          <cx:pt idx="54">15</cx:pt>
          <cx:pt idx="55">16</cx:pt>
          <cx:pt idx="56">16</cx:pt>
          <cx:pt idx="57">16</cx:pt>
          <cx:pt idx="58">16</cx:pt>
          <cx:pt idx="59">16</cx:pt>
          <cx:pt idx="60">17</cx:pt>
          <cx:pt idx="61">17</cx:pt>
          <cx:pt idx="62">17</cx:pt>
          <cx:pt idx="63">17</cx:pt>
          <cx:pt idx="64">17</cx:pt>
          <cx:pt idx="65">18</cx:pt>
          <cx:pt idx="66">18</cx:pt>
          <cx:pt idx="67">18</cx:pt>
          <cx:pt idx="68">18</cx:pt>
          <cx:pt idx="69">18</cx:pt>
          <cx:pt idx="70">19</cx:pt>
          <cx:pt idx="71">19</cx:pt>
          <cx:pt idx="72">19</cx:pt>
          <cx:pt idx="73">19</cx:pt>
          <cx:pt idx="74">19</cx:pt>
          <cx:pt idx="75">20</cx:pt>
          <cx:pt idx="76">20</cx:pt>
          <cx:pt idx="77">20</cx:pt>
          <cx:pt idx="78">20</cx:pt>
          <cx:pt idx="79">20</cx:pt>
          <cx:pt idx="80">21</cx:pt>
          <cx:pt idx="81">21</cx:pt>
          <cx:pt idx="82">21</cx:pt>
          <cx:pt idx="83">21</cx:pt>
          <cx:pt idx="84">21</cx:pt>
          <cx:pt idx="85">22</cx:pt>
          <cx:pt idx="86">22</cx:pt>
          <cx:pt idx="87">22</cx:pt>
          <cx:pt idx="88">22</cx:pt>
          <cx:pt idx="89">22</cx:pt>
          <cx:pt idx="90">23</cx:pt>
          <cx:pt idx="91">23</cx:pt>
          <cx:pt idx="92">23</cx:pt>
          <cx:pt idx="93">23</cx:pt>
          <cx:pt idx="94">23</cx:pt>
          <cx:pt idx="95">24</cx:pt>
          <cx:pt idx="96">24</cx:pt>
          <cx:pt idx="97">24</cx:pt>
          <cx:pt idx="98">24</cx:pt>
          <cx:pt idx="99">24</cx:pt>
          <cx:pt idx="100">25</cx:pt>
          <cx:pt idx="101">25</cx:pt>
          <cx:pt idx="102">25</cx:pt>
          <cx:pt idx="103">25</cx:pt>
          <cx:pt idx="104">25</cx:pt>
          <cx:pt idx="105">26</cx:pt>
          <cx:pt idx="106">26</cx:pt>
          <cx:pt idx="107">26</cx:pt>
          <cx:pt idx="108">27</cx:pt>
          <cx:pt idx="109">27</cx:pt>
          <cx:pt idx="110">27</cx:pt>
          <cx:pt idx="111">27</cx:pt>
          <cx:pt idx="112">28</cx:pt>
          <cx:pt idx="113">28</cx:pt>
          <cx:pt idx="114">28</cx:pt>
          <cx:pt idx="115">28</cx:pt>
          <cx:pt idx="116">29</cx:pt>
          <cx:pt idx="117">29</cx:pt>
          <cx:pt idx="118">30</cx:pt>
          <cx:pt idx="119">30</cx:pt>
        </cx:lvl>
      </cx:strDim>
      <cx:numDim type="val">
        <cx:f>'cpu-vs-gpu2'!$J$3:$J$122</cx:f>
        <cx:lvl ptCount="120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0.96999999999999997</cx:pt>
          <cx:pt idx="10">1</cx:pt>
          <cx:pt idx="11">1</cx:pt>
          <cx:pt idx="12">1</cx:pt>
          <cx:pt idx="13">1</cx:pt>
          <cx:pt idx="14">0.97619047619047616</cx:pt>
          <cx:pt idx="15">0.99283154121863804</cx:pt>
          <cx:pt idx="16">1</cx:pt>
          <cx:pt idx="17">0.97692307692307689</cx:pt>
          <cx:pt idx="18">1</cx:pt>
          <cx:pt idx="19">0.7142857142857143</cx:pt>
          <cx:pt idx="20">1</cx:pt>
          <cx:pt idx="21">1.0119047619047619</cx:pt>
          <cx:pt idx="22">0.97685185185185186</cx:pt>
          <cx:pt idx="23">1.0054869684499315</cx:pt>
          <cx:pt idx="24">0.93273542600896864</cx:pt>
          <cx:pt idx="25">1</cx:pt>
          <cx:pt idx="26">1.0126701079305491</cx:pt>
          <cx:pt idx="27">0.97750865051903113</cx:pt>
          <cx:pt idx="28">1.0247383444338725</cx:pt>
          <cx:pt idx="29">1.0034602076124568</cx:pt>
          <cx:pt idx="30">0.97826086956521741</cx:pt>
          <cx:pt idx="31">1.0190735694822888</cx:pt>
          <cx:pt idx="32">0.99627976190476186</cx:pt>
          <cx:pt idx="33">1.0085261875761267</cx:pt>
          <cx:pt idx="34">0.97139141742522761</cx:pt>
          <cx:pt idx="35">1.0044293015332197</cx:pt>
          <cx:pt idx="36">1</cx:pt>
          <cx:pt idx="37">0.98897058823529416</cx:pt>
          <cx:pt idx="38">0.95771756978653533</cx:pt>
          <cx:pt idx="39">1.0052404438964242</cx:pt>
          <cx:pt idx="40">0.99042821158690175</cx:pt>
          <cx:pt idx="41">0.99522381428412754</cx:pt>
          <cx:pt idx="42">0.97916666666666663</cx:pt>
          <cx:pt idx="43">0.95757575757575752</cx:pt>
          <cx:pt idx="44">0.99873371924746746</cx:pt>
          <cx:pt idx="45">0.97256568778979913</cx:pt>
          <cx:pt idx="46">0.88524590163934425</cx:pt>
          <cx:pt idx="47">0.98206658291457283</cx:pt>
          <cx:pt idx="48">0.99405289130709862</cx:pt>
          <cx:pt idx="49">1.017391304347826</cx:pt>
          <cx:pt idx="50">0.9997528728530829</cx:pt>
          <cx:pt idx="51">0.97625757362265742</cx:pt>
          <cx:pt idx="52">1</cx:pt>
          <cx:pt idx="53">0.98801662998288087</cx:pt>
          <cx:pt idx="54">0.94548872180451127</cx:pt>
          <cx:pt idx="55">0.9917110716400237</cx:pt>
          <cx:pt idx="56">0.97894322176882886</cx:pt>
          <cx:pt idx="57">0.9879470145988305</cx:pt>
          <cx:pt idx="58">0.98387146418787896</cx:pt>
          <cx:pt idx="59">0.93098274568642159</cx:pt>
          <cx:pt idx="60">0.97789841023652579</cx:pt>
          <cx:pt idx="61">1.0052452137424599</cx:pt>
          <cx:pt idx="62">0.98655913978494625</cx:pt>
          <cx:pt idx="63">0.97771806899827807</cx:pt>
          <cx:pt idx="64">0.99212811203928897</cx:pt>
          <cx:pt idx="65">0.97067263544536275</cx:pt>
          <cx:pt idx="66">1.0120125786163523</cx:pt>
          <cx:pt idx="67">0.96310207688908533</cx:pt>
          <cx:pt idx="68">1.0152816947596248</cx:pt>
          <cx:pt idx="69">0.96243235196244992</cx:pt>
          <cx:pt idx="70">1.0052005943536404</cx:pt>
          <cx:pt idx="71">0.9870505950376649</cx:pt>
          <cx:pt idx="72">1.0025638583793621</cx:pt>
          <cx:pt idx="73">0.98635731804837734</cx:pt>
          <cx:pt idx="74">0.99267878874749682</cx:pt>
          <cx:pt idx="75">1.0062992125984251</cx:pt>
          <cx:pt idx="76">0.96375390616807532</cx:pt>
          <cx:pt idx="77">0.99585483693861865</cx:pt>
          <cx:pt idx="78">0.96906950225068011</cx:pt>
          <cx:pt idx="79">0.976303317535545</cx:pt>
          <cx:pt idx="80">1.0000357871381025</cx:pt>
          <cx:pt idx="81">0.97350470714245452</cx:pt>
          <cx:pt idx="82">0.97607004698385769</cx:pt>
          <cx:pt idx="83">0.97302642300081477</cx:pt>
          <cx:pt idx="84">0.97263937274306655</cx:pt>
          <cx:pt idx="85">0.98809928595715746</cx:pt>
          <cx:pt idx="86">0.9879618058267593</cx:pt>
          <cx:pt idx="87">1.1920769042370807</cx:pt>
          <cx:pt idx="88">0.97953750587252697</cx:pt>
          <cx:pt idx="89">0.97940824633750267</cx:pt>
          <cx:pt idx="90">0.98653201422184211</cx:pt>
          <cx:pt idx="91">0.96356133992521975</cx:pt>
          <cx:pt idx="92">0.96168826007471586</cx:pt>
          <cx:pt idx="93">0.98694871217663727</cx:pt>
          <cx:pt idx="94">0.99769737070250997</cx:pt>
          <cx:pt idx="95">0.99022597916748745</cx:pt>
          <cx:pt idx="96">0.99274145119989121</cx:pt>
          <cx:pt idx="97">0.96943155034531026</cx:pt>
          <cx:pt idx="98">0.97587112831858402</cx:pt>
          <cx:pt idx="99">0.96210069217320981</cx:pt>
          <cx:pt idx="100">1.0071189604841364</cx:pt>
          <cx:pt idx="101">0.98641224601849775</cx:pt>
          <cx:pt idx="102">0.97278725532894206</cx:pt>
          <cx:pt idx="103">0.97055000390501456</cx:pt>
          <cx:pt idx="104">1.0046764916697259</cx:pt>
          <cx:pt idx="105">0.97864812204095919</cx:pt>
          <cx:pt idx="106">0.9933599174100769</cx:pt>
          <cx:pt idx="107">0.98710608125670174</cx:pt>
          <cx:pt idx="108">0.9397545773276198</cx:pt>
          <cx:pt idx="109">0.99461941549273503</cx:pt>
          <cx:pt idx="110">0.97441039307519739</cx:pt>
          <cx:pt idx="111">1.0062720278925228</cx:pt>
          <cx:pt idx="112">0.9990904976799837</cx:pt>
          <cx:pt idx="113">0.97756336034992919</cx:pt>
          <cx:pt idx="114">0.98758959955889447</cx:pt>
          <cx:pt idx="115">0.99178403419590799</cx:pt>
          <cx:pt idx="116">1.0000529812295544</cx:pt>
          <cx:pt idx="117">0.965440321900079</cx:pt>
          <cx:pt idx="118">0.97634194893817894</cx:pt>
          <cx:pt idx="119">1.050556442674955</cx:pt>
        </cx:lvl>
      </cx:numDim>
    </cx:data>
  </cx:chartData>
  <cx:chart>
    <cx:plotArea>
      <cx:plotAreaRegion>
        <cx:plotSurface>
          <cx:spPr>
            <a:gradFill>
              <a:gsLst>
                <a:gs pos="0">
                  <a:srgbClr val="FF0000">
                    <a:alpha val="20484"/>
                    <a:lumMod val="99554"/>
                    <a:lumOff val="446"/>
                  </a:srgbClr>
                </a:gs>
                <a:gs pos="99000">
                  <a:srgbClr val="00B050">
                    <a:alpha val="20233"/>
                    <a:lumMod val="100000"/>
                  </a:srgbClr>
                </a:gs>
              </a:gsLst>
              <a:lin ang="16200000" scaled="0"/>
            </a:gradFill>
            <a:ln>
              <a:noFill/>
            </a:ln>
          </cx:spPr>
        </cx:plotSurface>
        <cx:series layoutId="boxWhisker" uniqueId="{C60F8870-3036-2D49-BF95-3CB508831D2D}" formatIdx="1">
          <cx:tx>
            <cx:txData>
              <cx:f>'cpu-vs-gpu2'!$J$2</cx:f>
              <cx:v>max ratio</cx:v>
            </cx:txData>
          </cx:tx>
          <cx:spPr>
            <a:solidFill>
              <a:schemeClr val="accent1"/>
            </a:solidFill>
            <a:ln>
              <a:solidFill>
                <a:schemeClr val="tx1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tle>
          <cx:tx>
            <cx:txData>
              <cx:v>N,K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</a:rPr>
                <a:t>N,K</a:t>
              </a:r>
            </a:p>
          </cx:txPr>
        </cx:title>
        <cx:tickLabels/>
        <cx:spPr>
          <a:ln>
            <a:solidFill>
              <a:schemeClr val="tx1"/>
            </a:solidFill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US" sz="9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  <cx:axis id="1">
        <cx:valScaling max="1.3" min="0.59999999999999998"/>
        <cx:title>
          <cx:tx>
            <cx:txData>
              <cx:v>Ratio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</a:rPr>
                <a:t>Ratio</a:t>
              </a:r>
            </a:p>
          </cx:txPr>
        </cx:title>
        <cx:majorGridlines/>
        <cx:tickLabels/>
        <cx:spPr>
          <a:ln>
            <a:solidFill>
              <a:schemeClr val="tx1"/>
            </a:solidFill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</cx:plotArea>
  </cx:chart>
  <cx:spPr>
    <a:noFill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4" Type="http://schemas.openxmlformats.org/officeDocument/2006/relationships/image" Target="../media/image6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4" Type="http://schemas.openxmlformats.org/officeDocument/2006/relationships/image" Target="../media/image6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A9D0-18BC-40C6-A2DD-7E70F017AF8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4CAF05C-6936-4D34-88AD-CBF95E8C3349}">
      <dgm:prSet custT="1"/>
      <dgm:spPr/>
      <dgm:t>
        <a:bodyPr/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srgbClr val="003A65"/>
              </a:solidFill>
              <a:latin typeface="Calibri"/>
              <a:ea typeface="+mn-ea"/>
              <a:cs typeface="+mn-cs"/>
            </a:rPr>
            <a:t>Background</a:t>
          </a:r>
        </a:p>
      </dgm:t>
    </dgm:pt>
    <dgm:pt modelId="{8FE90EE1-9779-4B47-903C-F3C1A54763C1}" type="parTrans" cxnId="{E4F5FC9B-E171-4199-AB72-576825C63034}">
      <dgm:prSet/>
      <dgm:spPr/>
      <dgm:t>
        <a:bodyPr/>
        <a:lstStyle/>
        <a:p>
          <a:endParaRPr lang="en-US" sz="1400"/>
        </a:p>
      </dgm:t>
    </dgm:pt>
    <dgm:pt modelId="{89EDAE29-CC1B-49DF-91C7-5FA54BE27551}" type="sibTrans" cxnId="{E4F5FC9B-E171-4199-AB72-576825C63034}">
      <dgm:prSet/>
      <dgm:spPr/>
      <dgm:t>
        <a:bodyPr/>
        <a:lstStyle/>
        <a:p>
          <a:endParaRPr lang="en-US" sz="1400"/>
        </a:p>
      </dgm:t>
    </dgm:pt>
    <dgm:pt modelId="{7C7DCCA8-BC76-43B1-97FC-FFA3A46FEEE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dirty="0">
              <a:solidFill>
                <a:schemeClr val="bg1">
                  <a:lumMod val="65000"/>
                </a:schemeClr>
              </a:solidFill>
            </a:rPr>
            <a:t>Our FRAMEWORK</a:t>
          </a:r>
          <a:endParaRPr lang="en-US" sz="2400" dirty="0">
            <a:solidFill>
              <a:schemeClr val="bg1">
                <a:lumMod val="65000"/>
              </a:schemeClr>
            </a:solidFill>
          </a:endParaRPr>
        </a:p>
      </dgm:t>
    </dgm:pt>
    <dgm:pt modelId="{A6F8071C-7026-478F-885E-F2F789862864}" type="parTrans" cxnId="{64601549-2823-4A60-BC2C-5182F26E269D}">
      <dgm:prSet/>
      <dgm:spPr/>
      <dgm:t>
        <a:bodyPr/>
        <a:lstStyle/>
        <a:p>
          <a:endParaRPr lang="en-US" sz="1400"/>
        </a:p>
      </dgm:t>
    </dgm:pt>
    <dgm:pt modelId="{C388874D-DB22-4BC7-99A8-D82AE909A73B}" type="sibTrans" cxnId="{64601549-2823-4A60-BC2C-5182F26E269D}">
      <dgm:prSet/>
      <dgm:spPr/>
      <dgm:t>
        <a:bodyPr/>
        <a:lstStyle/>
        <a:p>
          <a:endParaRPr lang="en-US" sz="1400"/>
        </a:p>
      </dgm:t>
    </dgm:pt>
    <dgm:pt modelId="{3F35F435-06F6-4FF4-B2DA-2536342B4B8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dirty="0">
              <a:solidFill>
                <a:schemeClr val="bg1">
                  <a:lumMod val="65000"/>
                </a:schemeClr>
              </a:solidFill>
            </a:rPr>
            <a:t>Evaluation</a:t>
          </a:r>
          <a:endParaRPr lang="en-US" sz="2400" dirty="0">
            <a:solidFill>
              <a:schemeClr val="bg1">
                <a:lumMod val="65000"/>
              </a:schemeClr>
            </a:solidFill>
          </a:endParaRPr>
        </a:p>
      </dgm:t>
    </dgm:pt>
    <dgm:pt modelId="{C79291F7-FFAC-495B-9993-252B413C8B3C}" type="parTrans" cxnId="{6AB1C502-E198-4687-82C7-80B92FBD9107}">
      <dgm:prSet/>
      <dgm:spPr/>
      <dgm:t>
        <a:bodyPr/>
        <a:lstStyle/>
        <a:p>
          <a:endParaRPr lang="en-US" sz="1400"/>
        </a:p>
      </dgm:t>
    </dgm:pt>
    <dgm:pt modelId="{E1378DB4-EDCE-42FD-9555-B9AF96AF54B5}" type="sibTrans" cxnId="{6AB1C502-E198-4687-82C7-80B92FBD9107}">
      <dgm:prSet/>
      <dgm:spPr/>
      <dgm:t>
        <a:bodyPr/>
        <a:lstStyle/>
        <a:p>
          <a:endParaRPr lang="en-US" sz="1400"/>
        </a:p>
      </dgm:t>
    </dgm:pt>
    <dgm:pt modelId="{ACBB9C03-AFE0-41D1-9270-030ECBEEA452}" type="pres">
      <dgm:prSet presAssocID="{D795A9D0-18BC-40C6-A2DD-7E70F017AF84}" presName="root" presStyleCnt="0">
        <dgm:presLayoutVars>
          <dgm:dir/>
          <dgm:resizeHandles val="exact"/>
        </dgm:presLayoutVars>
      </dgm:prSet>
      <dgm:spPr/>
    </dgm:pt>
    <dgm:pt modelId="{BECE8408-BDE2-49A2-8E3B-0B3629D7FAFE}" type="pres">
      <dgm:prSet presAssocID="{F4CAF05C-6936-4D34-88AD-CBF95E8C3349}" presName="compNode" presStyleCnt="0"/>
      <dgm:spPr/>
    </dgm:pt>
    <dgm:pt modelId="{702A71D0-7438-4D3E-8ADC-EA02063FD679}" type="pres">
      <dgm:prSet presAssocID="{F4CAF05C-6936-4D34-88AD-CBF95E8C3349}" presName="iconBgRect" presStyleLbl="bgShp" presStyleIdx="0" presStyleCnt="3"/>
      <dgm:spPr/>
    </dgm:pt>
    <dgm:pt modelId="{4417C1C9-5F0C-4D29-96AF-84BFFDD511AF}" type="pres">
      <dgm:prSet presAssocID="{F4CAF05C-6936-4D34-88AD-CBF95E8C33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ytelling with solid fill"/>
        </a:ext>
      </dgm:extLst>
    </dgm:pt>
    <dgm:pt modelId="{1C14A1B9-5376-4808-BA0A-6F159D699715}" type="pres">
      <dgm:prSet presAssocID="{F4CAF05C-6936-4D34-88AD-CBF95E8C3349}" presName="spaceRect" presStyleCnt="0"/>
      <dgm:spPr/>
    </dgm:pt>
    <dgm:pt modelId="{0FE36E59-C271-40F1-8E88-47BB1EE1A3B7}" type="pres">
      <dgm:prSet presAssocID="{F4CAF05C-6936-4D34-88AD-CBF95E8C3349}" presName="textRect" presStyleLbl="revTx" presStyleIdx="0" presStyleCnt="3">
        <dgm:presLayoutVars>
          <dgm:chMax val="1"/>
          <dgm:chPref val="1"/>
        </dgm:presLayoutVars>
      </dgm:prSet>
      <dgm:spPr/>
    </dgm:pt>
    <dgm:pt modelId="{70D25343-22EE-489F-8D46-AC4BFFAC5BBD}" type="pres">
      <dgm:prSet presAssocID="{89EDAE29-CC1B-49DF-91C7-5FA54BE27551}" presName="sibTrans" presStyleCnt="0"/>
      <dgm:spPr/>
    </dgm:pt>
    <dgm:pt modelId="{A852C7E0-7475-4AEE-9133-80D5965DB847}" type="pres">
      <dgm:prSet presAssocID="{7C7DCCA8-BC76-43B1-97FC-FFA3A46FEEE6}" presName="compNode" presStyleCnt="0"/>
      <dgm:spPr/>
    </dgm:pt>
    <dgm:pt modelId="{C03C2FBA-C4D0-44BE-92FD-CA799BBA60FC}" type="pres">
      <dgm:prSet presAssocID="{7C7DCCA8-BC76-43B1-97FC-FFA3A46FEEE6}" presName="iconBgRect" presStyleLbl="bgShp" presStyleIdx="1" presStyleCnt="3"/>
      <dgm:spPr>
        <a:solidFill>
          <a:srgbClr val="E0EAFA"/>
        </a:solidFill>
      </dgm:spPr>
    </dgm:pt>
    <dgm:pt modelId="{68F094B3-6D41-4126-B316-277B0AC73F9B}" type="pres">
      <dgm:prSet presAssocID="{7C7DCCA8-BC76-43B1-97FC-FFA3A46FEE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0ABCE95E-2052-46FD-A12A-A64F1B363997}" type="pres">
      <dgm:prSet presAssocID="{7C7DCCA8-BC76-43B1-97FC-FFA3A46FEEE6}" presName="spaceRect" presStyleCnt="0"/>
      <dgm:spPr/>
    </dgm:pt>
    <dgm:pt modelId="{59B23949-4631-478F-827C-D9914BDB2BFF}" type="pres">
      <dgm:prSet presAssocID="{7C7DCCA8-BC76-43B1-97FC-FFA3A46FEEE6}" presName="textRect" presStyleLbl="revTx" presStyleIdx="1" presStyleCnt="3">
        <dgm:presLayoutVars>
          <dgm:chMax val="1"/>
          <dgm:chPref val="1"/>
        </dgm:presLayoutVars>
      </dgm:prSet>
      <dgm:spPr/>
    </dgm:pt>
    <dgm:pt modelId="{7791CCED-5071-4D71-83CF-8DD8ECF0F65C}" type="pres">
      <dgm:prSet presAssocID="{C388874D-DB22-4BC7-99A8-D82AE909A73B}" presName="sibTrans" presStyleCnt="0"/>
      <dgm:spPr/>
    </dgm:pt>
    <dgm:pt modelId="{E985A369-73D9-46F5-9F63-528758446F4D}" type="pres">
      <dgm:prSet presAssocID="{3F35F435-06F6-4FF4-B2DA-2536342B4B8F}" presName="compNode" presStyleCnt="0"/>
      <dgm:spPr/>
    </dgm:pt>
    <dgm:pt modelId="{B9756E6D-B242-43CB-BD6D-158993835A71}" type="pres">
      <dgm:prSet presAssocID="{3F35F435-06F6-4FF4-B2DA-2536342B4B8F}" presName="iconBgRect" presStyleLbl="bgShp" presStyleIdx="2" presStyleCnt="3"/>
      <dgm:spPr>
        <a:solidFill>
          <a:srgbClr val="E0EAFA"/>
        </a:solidFill>
      </dgm:spPr>
    </dgm:pt>
    <dgm:pt modelId="{612548AD-9AB6-4723-B5EF-C7DA3BE9D3EC}" type="pres">
      <dgm:prSet presAssocID="{3F35F435-06F6-4FF4-B2DA-2536342B4B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0AE97663-279D-4F7F-859D-BD3906954E54}" type="pres">
      <dgm:prSet presAssocID="{3F35F435-06F6-4FF4-B2DA-2536342B4B8F}" presName="spaceRect" presStyleCnt="0"/>
      <dgm:spPr/>
    </dgm:pt>
    <dgm:pt modelId="{35E50BF4-7438-4E67-BD4B-79A58B8DF2C5}" type="pres">
      <dgm:prSet presAssocID="{3F35F435-06F6-4FF4-B2DA-2536342B4B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B1C502-E198-4687-82C7-80B92FBD9107}" srcId="{D795A9D0-18BC-40C6-A2DD-7E70F017AF84}" destId="{3F35F435-06F6-4FF4-B2DA-2536342B4B8F}" srcOrd="2" destOrd="0" parTransId="{C79291F7-FFAC-495B-9993-252B413C8B3C}" sibTransId="{E1378DB4-EDCE-42FD-9555-B9AF96AF54B5}"/>
    <dgm:cxn modelId="{F408293A-26B4-4F61-B5F8-6B28FFAD7FC5}" type="presOf" srcId="{3F35F435-06F6-4FF4-B2DA-2536342B4B8F}" destId="{35E50BF4-7438-4E67-BD4B-79A58B8DF2C5}" srcOrd="0" destOrd="0" presId="urn:microsoft.com/office/officeart/2018/5/layout/IconCircleLabelList"/>
    <dgm:cxn modelId="{64601549-2823-4A60-BC2C-5182F26E269D}" srcId="{D795A9D0-18BC-40C6-A2DD-7E70F017AF84}" destId="{7C7DCCA8-BC76-43B1-97FC-FFA3A46FEEE6}" srcOrd="1" destOrd="0" parTransId="{A6F8071C-7026-478F-885E-F2F789862864}" sibTransId="{C388874D-DB22-4BC7-99A8-D82AE909A73B}"/>
    <dgm:cxn modelId="{E4F5FC9B-E171-4199-AB72-576825C63034}" srcId="{D795A9D0-18BC-40C6-A2DD-7E70F017AF84}" destId="{F4CAF05C-6936-4D34-88AD-CBF95E8C3349}" srcOrd="0" destOrd="0" parTransId="{8FE90EE1-9779-4B47-903C-F3C1A54763C1}" sibTransId="{89EDAE29-CC1B-49DF-91C7-5FA54BE27551}"/>
    <dgm:cxn modelId="{8424A2BB-2F15-46A0-B0AC-4EE9C607EA0E}" type="presOf" srcId="{7C7DCCA8-BC76-43B1-97FC-FFA3A46FEEE6}" destId="{59B23949-4631-478F-827C-D9914BDB2BFF}" srcOrd="0" destOrd="0" presId="urn:microsoft.com/office/officeart/2018/5/layout/IconCircleLabelList"/>
    <dgm:cxn modelId="{5F4C83FB-E35B-481B-B1DF-6C00D9B67303}" type="presOf" srcId="{D795A9D0-18BC-40C6-A2DD-7E70F017AF84}" destId="{ACBB9C03-AFE0-41D1-9270-030ECBEEA452}" srcOrd="0" destOrd="0" presId="urn:microsoft.com/office/officeart/2018/5/layout/IconCircleLabelList"/>
    <dgm:cxn modelId="{FBB103FE-EFAA-460E-B927-E81B7019DE5C}" type="presOf" srcId="{F4CAF05C-6936-4D34-88AD-CBF95E8C3349}" destId="{0FE36E59-C271-40F1-8E88-47BB1EE1A3B7}" srcOrd="0" destOrd="0" presId="urn:microsoft.com/office/officeart/2018/5/layout/IconCircleLabelList"/>
    <dgm:cxn modelId="{3C54087B-A695-4A14-A3D3-5DFE6A8090BA}" type="presParOf" srcId="{ACBB9C03-AFE0-41D1-9270-030ECBEEA452}" destId="{BECE8408-BDE2-49A2-8E3B-0B3629D7FAFE}" srcOrd="0" destOrd="0" presId="urn:microsoft.com/office/officeart/2018/5/layout/IconCircleLabelList"/>
    <dgm:cxn modelId="{BE471C5E-FC9F-442B-BD07-2A5F4D542651}" type="presParOf" srcId="{BECE8408-BDE2-49A2-8E3B-0B3629D7FAFE}" destId="{702A71D0-7438-4D3E-8ADC-EA02063FD679}" srcOrd="0" destOrd="0" presId="urn:microsoft.com/office/officeart/2018/5/layout/IconCircleLabelList"/>
    <dgm:cxn modelId="{5908DD18-ED5F-48D2-A53C-C0E1C9A9B956}" type="presParOf" srcId="{BECE8408-BDE2-49A2-8E3B-0B3629D7FAFE}" destId="{4417C1C9-5F0C-4D29-96AF-84BFFDD511AF}" srcOrd="1" destOrd="0" presId="urn:microsoft.com/office/officeart/2018/5/layout/IconCircleLabelList"/>
    <dgm:cxn modelId="{D7DA0361-4542-4598-8AC4-DDAD7E7958B5}" type="presParOf" srcId="{BECE8408-BDE2-49A2-8E3B-0B3629D7FAFE}" destId="{1C14A1B9-5376-4808-BA0A-6F159D699715}" srcOrd="2" destOrd="0" presId="urn:microsoft.com/office/officeart/2018/5/layout/IconCircleLabelList"/>
    <dgm:cxn modelId="{C6CF0754-5A43-4B52-805F-64944B9BDCB9}" type="presParOf" srcId="{BECE8408-BDE2-49A2-8E3B-0B3629D7FAFE}" destId="{0FE36E59-C271-40F1-8E88-47BB1EE1A3B7}" srcOrd="3" destOrd="0" presId="urn:microsoft.com/office/officeart/2018/5/layout/IconCircleLabelList"/>
    <dgm:cxn modelId="{875E503D-50B0-4847-BF77-950C7235E1DD}" type="presParOf" srcId="{ACBB9C03-AFE0-41D1-9270-030ECBEEA452}" destId="{70D25343-22EE-489F-8D46-AC4BFFAC5BBD}" srcOrd="1" destOrd="0" presId="urn:microsoft.com/office/officeart/2018/5/layout/IconCircleLabelList"/>
    <dgm:cxn modelId="{036E1A05-14CE-4653-A6AB-B36548CD2CCB}" type="presParOf" srcId="{ACBB9C03-AFE0-41D1-9270-030ECBEEA452}" destId="{A852C7E0-7475-4AEE-9133-80D5965DB847}" srcOrd="2" destOrd="0" presId="urn:microsoft.com/office/officeart/2018/5/layout/IconCircleLabelList"/>
    <dgm:cxn modelId="{96DF5740-F585-4B1E-BA1C-B2C6BD462C41}" type="presParOf" srcId="{A852C7E0-7475-4AEE-9133-80D5965DB847}" destId="{C03C2FBA-C4D0-44BE-92FD-CA799BBA60FC}" srcOrd="0" destOrd="0" presId="urn:microsoft.com/office/officeart/2018/5/layout/IconCircleLabelList"/>
    <dgm:cxn modelId="{00129973-82B6-4017-8D5E-C16D27FB2062}" type="presParOf" srcId="{A852C7E0-7475-4AEE-9133-80D5965DB847}" destId="{68F094B3-6D41-4126-B316-277B0AC73F9B}" srcOrd="1" destOrd="0" presId="urn:microsoft.com/office/officeart/2018/5/layout/IconCircleLabelList"/>
    <dgm:cxn modelId="{E8FABC0A-76AD-40CC-A05D-BFB02EE880C5}" type="presParOf" srcId="{A852C7E0-7475-4AEE-9133-80D5965DB847}" destId="{0ABCE95E-2052-46FD-A12A-A64F1B363997}" srcOrd="2" destOrd="0" presId="urn:microsoft.com/office/officeart/2018/5/layout/IconCircleLabelList"/>
    <dgm:cxn modelId="{9A98CDB9-190E-46EF-922E-083A7AE81F23}" type="presParOf" srcId="{A852C7E0-7475-4AEE-9133-80D5965DB847}" destId="{59B23949-4631-478F-827C-D9914BDB2BFF}" srcOrd="3" destOrd="0" presId="urn:microsoft.com/office/officeart/2018/5/layout/IconCircleLabelList"/>
    <dgm:cxn modelId="{2D47BFBE-7D1C-4336-A59B-32B2FDE4959C}" type="presParOf" srcId="{ACBB9C03-AFE0-41D1-9270-030ECBEEA452}" destId="{7791CCED-5071-4D71-83CF-8DD8ECF0F65C}" srcOrd="3" destOrd="0" presId="urn:microsoft.com/office/officeart/2018/5/layout/IconCircleLabelList"/>
    <dgm:cxn modelId="{A90F51D8-77DE-498B-BCE5-8919105A4149}" type="presParOf" srcId="{ACBB9C03-AFE0-41D1-9270-030ECBEEA452}" destId="{E985A369-73D9-46F5-9F63-528758446F4D}" srcOrd="4" destOrd="0" presId="urn:microsoft.com/office/officeart/2018/5/layout/IconCircleLabelList"/>
    <dgm:cxn modelId="{2C5FE3A3-27AE-44A0-8129-3BF6E42C3453}" type="presParOf" srcId="{E985A369-73D9-46F5-9F63-528758446F4D}" destId="{B9756E6D-B242-43CB-BD6D-158993835A71}" srcOrd="0" destOrd="0" presId="urn:microsoft.com/office/officeart/2018/5/layout/IconCircleLabelList"/>
    <dgm:cxn modelId="{F5B5BAAF-785F-41B3-8D2F-EE4BE94F7C0F}" type="presParOf" srcId="{E985A369-73D9-46F5-9F63-528758446F4D}" destId="{612548AD-9AB6-4723-B5EF-C7DA3BE9D3EC}" srcOrd="1" destOrd="0" presId="urn:microsoft.com/office/officeart/2018/5/layout/IconCircleLabelList"/>
    <dgm:cxn modelId="{F936C59A-4CF8-44E4-885E-0EF5247882A0}" type="presParOf" srcId="{E985A369-73D9-46F5-9F63-528758446F4D}" destId="{0AE97663-279D-4F7F-859D-BD3906954E54}" srcOrd="2" destOrd="0" presId="urn:microsoft.com/office/officeart/2018/5/layout/IconCircleLabelList"/>
    <dgm:cxn modelId="{F8B40AF5-D926-4267-A09B-CEF157CC62F5}" type="presParOf" srcId="{E985A369-73D9-46F5-9F63-528758446F4D}" destId="{35E50BF4-7438-4E67-BD4B-79A58B8DF2C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5A9D0-18BC-40C6-A2DD-7E70F017AF8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4CAF05C-6936-4D34-88AD-CBF95E8C3349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prstClr val="white">
                  <a:lumMod val="65000"/>
                </a:prstClr>
              </a:solidFill>
              <a:latin typeface="Calibri"/>
              <a:ea typeface="+mn-ea"/>
              <a:cs typeface="+mn-cs"/>
            </a:rPr>
            <a:t>Background</a:t>
          </a:r>
        </a:p>
      </dgm:t>
    </dgm:pt>
    <dgm:pt modelId="{8FE90EE1-9779-4B47-903C-F3C1A54763C1}" type="parTrans" cxnId="{E4F5FC9B-E171-4199-AB72-576825C63034}">
      <dgm:prSet/>
      <dgm:spPr/>
      <dgm:t>
        <a:bodyPr/>
        <a:lstStyle/>
        <a:p>
          <a:endParaRPr lang="en-US" sz="1400"/>
        </a:p>
      </dgm:t>
    </dgm:pt>
    <dgm:pt modelId="{89EDAE29-CC1B-49DF-91C7-5FA54BE27551}" type="sibTrans" cxnId="{E4F5FC9B-E171-4199-AB72-576825C63034}">
      <dgm:prSet/>
      <dgm:spPr/>
      <dgm:t>
        <a:bodyPr/>
        <a:lstStyle/>
        <a:p>
          <a:endParaRPr lang="en-US" sz="1400"/>
        </a:p>
      </dgm:t>
    </dgm:pt>
    <dgm:pt modelId="{7C7DCCA8-BC76-43B1-97FC-FFA3A46FEEE6}">
      <dgm:prSet custT="1"/>
      <dgm:spPr/>
      <dgm:t>
        <a:bodyPr/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srgbClr val="003A65"/>
              </a:solidFill>
              <a:latin typeface="Calibri"/>
              <a:ea typeface="+mn-ea"/>
              <a:cs typeface="+mn-cs"/>
            </a:rPr>
            <a:t>OUR FRAMEWORK</a:t>
          </a:r>
        </a:p>
      </dgm:t>
    </dgm:pt>
    <dgm:pt modelId="{A6F8071C-7026-478F-885E-F2F789862864}" type="parTrans" cxnId="{64601549-2823-4A60-BC2C-5182F26E269D}">
      <dgm:prSet/>
      <dgm:spPr/>
      <dgm:t>
        <a:bodyPr/>
        <a:lstStyle/>
        <a:p>
          <a:endParaRPr lang="en-US" sz="1400"/>
        </a:p>
      </dgm:t>
    </dgm:pt>
    <dgm:pt modelId="{C388874D-DB22-4BC7-99A8-D82AE909A73B}" type="sibTrans" cxnId="{64601549-2823-4A60-BC2C-5182F26E269D}">
      <dgm:prSet/>
      <dgm:spPr/>
      <dgm:t>
        <a:bodyPr/>
        <a:lstStyle/>
        <a:p>
          <a:endParaRPr lang="en-US" sz="1400"/>
        </a:p>
      </dgm:t>
    </dgm:pt>
    <dgm:pt modelId="{3F35F435-06F6-4FF4-B2DA-2536342B4B8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dirty="0">
              <a:solidFill>
                <a:schemeClr val="bg1">
                  <a:lumMod val="65000"/>
                </a:schemeClr>
              </a:solidFill>
            </a:rPr>
            <a:t>Evaluation</a:t>
          </a:r>
          <a:endParaRPr lang="en-US" sz="2400" dirty="0">
            <a:solidFill>
              <a:schemeClr val="bg1">
                <a:lumMod val="65000"/>
              </a:schemeClr>
            </a:solidFill>
          </a:endParaRPr>
        </a:p>
      </dgm:t>
    </dgm:pt>
    <dgm:pt modelId="{C79291F7-FFAC-495B-9993-252B413C8B3C}" type="parTrans" cxnId="{6AB1C502-E198-4687-82C7-80B92FBD9107}">
      <dgm:prSet/>
      <dgm:spPr/>
      <dgm:t>
        <a:bodyPr/>
        <a:lstStyle/>
        <a:p>
          <a:endParaRPr lang="en-US" sz="1400"/>
        </a:p>
      </dgm:t>
    </dgm:pt>
    <dgm:pt modelId="{E1378DB4-EDCE-42FD-9555-B9AF96AF54B5}" type="sibTrans" cxnId="{6AB1C502-E198-4687-82C7-80B92FBD9107}">
      <dgm:prSet/>
      <dgm:spPr/>
      <dgm:t>
        <a:bodyPr/>
        <a:lstStyle/>
        <a:p>
          <a:endParaRPr lang="en-US" sz="1400"/>
        </a:p>
      </dgm:t>
    </dgm:pt>
    <dgm:pt modelId="{ACBB9C03-AFE0-41D1-9270-030ECBEEA452}" type="pres">
      <dgm:prSet presAssocID="{D795A9D0-18BC-40C6-A2DD-7E70F017AF84}" presName="root" presStyleCnt="0">
        <dgm:presLayoutVars>
          <dgm:dir/>
          <dgm:resizeHandles val="exact"/>
        </dgm:presLayoutVars>
      </dgm:prSet>
      <dgm:spPr/>
    </dgm:pt>
    <dgm:pt modelId="{BECE8408-BDE2-49A2-8E3B-0B3629D7FAFE}" type="pres">
      <dgm:prSet presAssocID="{F4CAF05C-6936-4D34-88AD-CBF95E8C3349}" presName="compNode" presStyleCnt="0"/>
      <dgm:spPr/>
    </dgm:pt>
    <dgm:pt modelId="{702A71D0-7438-4D3E-8ADC-EA02063FD679}" type="pres">
      <dgm:prSet presAssocID="{F4CAF05C-6936-4D34-88AD-CBF95E8C3349}" presName="iconBgRect" presStyleLbl="bgShp" presStyleIdx="0" presStyleCnt="3"/>
      <dgm:spPr>
        <a:solidFill>
          <a:srgbClr val="D5DEED"/>
        </a:solidFill>
      </dgm:spPr>
    </dgm:pt>
    <dgm:pt modelId="{4417C1C9-5F0C-4D29-96AF-84BFFDD511AF}" type="pres">
      <dgm:prSet presAssocID="{F4CAF05C-6936-4D34-88AD-CBF95E8C33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ytelling with solid fill"/>
        </a:ext>
      </dgm:extLst>
    </dgm:pt>
    <dgm:pt modelId="{1C14A1B9-5376-4808-BA0A-6F159D699715}" type="pres">
      <dgm:prSet presAssocID="{F4CAF05C-6936-4D34-88AD-CBF95E8C3349}" presName="spaceRect" presStyleCnt="0"/>
      <dgm:spPr/>
    </dgm:pt>
    <dgm:pt modelId="{0FE36E59-C271-40F1-8E88-47BB1EE1A3B7}" type="pres">
      <dgm:prSet presAssocID="{F4CAF05C-6936-4D34-88AD-CBF95E8C3349}" presName="textRect" presStyleLbl="revTx" presStyleIdx="0" presStyleCnt="3">
        <dgm:presLayoutVars>
          <dgm:chMax val="1"/>
          <dgm:chPref val="1"/>
        </dgm:presLayoutVars>
      </dgm:prSet>
      <dgm:spPr>
        <a:xfrm>
          <a:off x="46958" y="2422580"/>
          <a:ext cx="2418750" cy="720000"/>
        </a:xfrm>
        <a:prstGeom prst="rect">
          <a:avLst/>
        </a:prstGeom>
      </dgm:spPr>
    </dgm:pt>
    <dgm:pt modelId="{70D25343-22EE-489F-8D46-AC4BFFAC5BBD}" type="pres">
      <dgm:prSet presAssocID="{89EDAE29-CC1B-49DF-91C7-5FA54BE27551}" presName="sibTrans" presStyleCnt="0"/>
      <dgm:spPr/>
    </dgm:pt>
    <dgm:pt modelId="{A852C7E0-7475-4AEE-9133-80D5965DB847}" type="pres">
      <dgm:prSet presAssocID="{7C7DCCA8-BC76-43B1-97FC-FFA3A46FEEE6}" presName="compNode" presStyleCnt="0"/>
      <dgm:spPr/>
    </dgm:pt>
    <dgm:pt modelId="{C03C2FBA-C4D0-44BE-92FD-CA799BBA60FC}" type="pres">
      <dgm:prSet presAssocID="{7C7DCCA8-BC76-43B1-97FC-FFA3A46FEEE6}" presName="iconBgRect" presStyleLbl="bgShp" presStyleIdx="1" presStyleCnt="3"/>
      <dgm:spPr>
        <a:solidFill>
          <a:srgbClr val="CAD3E1"/>
        </a:solidFill>
      </dgm:spPr>
    </dgm:pt>
    <dgm:pt modelId="{68F094B3-6D41-4126-B316-277B0AC73F9B}" type="pres">
      <dgm:prSet presAssocID="{7C7DCCA8-BC76-43B1-97FC-FFA3A46FEE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0ABCE95E-2052-46FD-A12A-A64F1B363997}" type="pres">
      <dgm:prSet presAssocID="{7C7DCCA8-BC76-43B1-97FC-FFA3A46FEEE6}" presName="spaceRect" presStyleCnt="0"/>
      <dgm:spPr/>
    </dgm:pt>
    <dgm:pt modelId="{59B23949-4631-478F-827C-D9914BDB2BFF}" type="pres">
      <dgm:prSet presAssocID="{7C7DCCA8-BC76-43B1-97FC-FFA3A46FEEE6}" presName="textRect" presStyleLbl="revTx" presStyleIdx="1" presStyleCnt="3">
        <dgm:presLayoutVars>
          <dgm:chMax val="1"/>
          <dgm:chPref val="1"/>
        </dgm:presLayoutVars>
      </dgm:prSet>
      <dgm:spPr/>
    </dgm:pt>
    <dgm:pt modelId="{7791CCED-5071-4D71-83CF-8DD8ECF0F65C}" type="pres">
      <dgm:prSet presAssocID="{C388874D-DB22-4BC7-99A8-D82AE909A73B}" presName="sibTrans" presStyleCnt="0"/>
      <dgm:spPr/>
    </dgm:pt>
    <dgm:pt modelId="{E985A369-73D9-46F5-9F63-528758446F4D}" type="pres">
      <dgm:prSet presAssocID="{3F35F435-06F6-4FF4-B2DA-2536342B4B8F}" presName="compNode" presStyleCnt="0"/>
      <dgm:spPr/>
    </dgm:pt>
    <dgm:pt modelId="{B9756E6D-B242-43CB-BD6D-158993835A71}" type="pres">
      <dgm:prSet presAssocID="{3F35F435-06F6-4FF4-B2DA-2536342B4B8F}" presName="iconBgRect" presStyleLbl="bgShp" presStyleIdx="2" presStyleCnt="3"/>
      <dgm:spPr>
        <a:solidFill>
          <a:srgbClr val="E0EAFA"/>
        </a:solidFill>
      </dgm:spPr>
    </dgm:pt>
    <dgm:pt modelId="{612548AD-9AB6-4723-B5EF-C7DA3BE9D3EC}" type="pres">
      <dgm:prSet presAssocID="{3F35F435-06F6-4FF4-B2DA-2536342B4B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0AE97663-279D-4F7F-859D-BD3906954E54}" type="pres">
      <dgm:prSet presAssocID="{3F35F435-06F6-4FF4-B2DA-2536342B4B8F}" presName="spaceRect" presStyleCnt="0"/>
      <dgm:spPr/>
    </dgm:pt>
    <dgm:pt modelId="{35E50BF4-7438-4E67-BD4B-79A58B8DF2C5}" type="pres">
      <dgm:prSet presAssocID="{3F35F435-06F6-4FF4-B2DA-2536342B4B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B1C502-E198-4687-82C7-80B92FBD9107}" srcId="{D795A9D0-18BC-40C6-A2DD-7E70F017AF84}" destId="{3F35F435-06F6-4FF4-B2DA-2536342B4B8F}" srcOrd="2" destOrd="0" parTransId="{C79291F7-FFAC-495B-9993-252B413C8B3C}" sibTransId="{E1378DB4-EDCE-42FD-9555-B9AF96AF54B5}"/>
    <dgm:cxn modelId="{F408293A-26B4-4F61-B5F8-6B28FFAD7FC5}" type="presOf" srcId="{3F35F435-06F6-4FF4-B2DA-2536342B4B8F}" destId="{35E50BF4-7438-4E67-BD4B-79A58B8DF2C5}" srcOrd="0" destOrd="0" presId="urn:microsoft.com/office/officeart/2018/5/layout/IconCircleLabelList"/>
    <dgm:cxn modelId="{64601549-2823-4A60-BC2C-5182F26E269D}" srcId="{D795A9D0-18BC-40C6-A2DD-7E70F017AF84}" destId="{7C7DCCA8-BC76-43B1-97FC-FFA3A46FEEE6}" srcOrd="1" destOrd="0" parTransId="{A6F8071C-7026-478F-885E-F2F789862864}" sibTransId="{C388874D-DB22-4BC7-99A8-D82AE909A73B}"/>
    <dgm:cxn modelId="{E4F5FC9B-E171-4199-AB72-576825C63034}" srcId="{D795A9D0-18BC-40C6-A2DD-7E70F017AF84}" destId="{F4CAF05C-6936-4D34-88AD-CBF95E8C3349}" srcOrd="0" destOrd="0" parTransId="{8FE90EE1-9779-4B47-903C-F3C1A54763C1}" sibTransId="{89EDAE29-CC1B-49DF-91C7-5FA54BE27551}"/>
    <dgm:cxn modelId="{8424A2BB-2F15-46A0-B0AC-4EE9C607EA0E}" type="presOf" srcId="{7C7DCCA8-BC76-43B1-97FC-FFA3A46FEEE6}" destId="{59B23949-4631-478F-827C-D9914BDB2BFF}" srcOrd="0" destOrd="0" presId="urn:microsoft.com/office/officeart/2018/5/layout/IconCircleLabelList"/>
    <dgm:cxn modelId="{5F4C83FB-E35B-481B-B1DF-6C00D9B67303}" type="presOf" srcId="{D795A9D0-18BC-40C6-A2DD-7E70F017AF84}" destId="{ACBB9C03-AFE0-41D1-9270-030ECBEEA452}" srcOrd="0" destOrd="0" presId="urn:microsoft.com/office/officeart/2018/5/layout/IconCircleLabelList"/>
    <dgm:cxn modelId="{FBB103FE-EFAA-460E-B927-E81B7019DE5C}" type="presOf" srcId="{F4CAF05C-6936-4D34-88AD-CBF95E8C3349}" destId="{0FE36E59-C271-40F1-8E88-47BB1EE1A3B7}" srcOrd="0" destOrd="0" presId="urn:microsoft.com/office/officeart/2018/5/layout/IconCircleLabelList"/>
    <dgm:cxn modelId="{3C54087B-A695-4A14-A3D3-5DFE6A8090BA}" type="presParOf" srcId="{ACBB9C03-AFE0-41D1-9270-030ECBEEA452}" destId="{BECE8408-BDE2-49A2-8E3B-0B3629D7FAFE}" srcOrd="0" destOrd="0" presId="urn:microsoft.com/office/officeart/2018/5/layout/IconCircleLabelList"/>
    <dgm:cxn modelId="{BE471C5E-FC9F-442B-BD07-2A5F4D542651}" type="presParOf" srcId="{BECE8408-BDE2-49A2-8E3B-0B3629D7FAFE}" destId="{702A71D0-7438-4D3E-8ADC-EA02063FD679}" srcOrd="0" destOrd="0" presId="urn:microsoft.com/office/officeart/2018/5/layout/IconCircleLabelList"/>
    <dgm:cxn modelId="{5908DD18-ED5F-48D2-A53C-C0E1C9A9B956}" type="presParOf" srcId="{BECE8408-BDE2-49A2-8E3B-0B3629D7FAFE}" destId="{4417C1C9-5F0C-4D29-96AF-84BFFDD511AF}" srcOrd="1" destOrd="0" presId="urn:microsoft.com/office/officeart/2018/5/layout/IconCircleLabelList"/>
    <dgm:cxn modelId="{D7DA0361-4542-4598-8AC4-DDAD7E7958B5}" type="presParOf" srcId="{BECE8408-BDE2-49A2-8E3B-0B3629D7FAFE}" destId="{1C14A1B9-5376-4808-BA0A-6F159D699715}" srcOrd="2" destOrd="0" presId="urn:microsoft.com/office/officeart/2018/5/layout/IconCircleLabelList"/>
    <dgm:cxn modelId="{C6CF0754-5A43-4B52-805F-64944B9BDCB9}" type="presParOf" srcId="{BECE8408-BDE2-49A2-8E3B-0B3629D7FAFE}" destId="{0FE36E59-C271-40F1-8E88-47BB1EE1A3B7}" srcOrd="3" destOrd="0" presId="urn:microsoft.com/office/officeart/2018/5/layout/IconCircleLabelList"/>
    <dgm:cxn modelId="{875E503D-50B0-4847-BF77-950C7235E1DD}" type="presParOf" srcId="{ACBB9C03-AFE0-41D1-9270-030ECBEEA452}" destId="{70D25343-22EE-489F-8D46-AC4BFFAC5BBD}" srcOrd="1" destOrd="0" presId="urn:microsoft.com/office/officeart/2018/5/layout/IconCircleLabelList"/>
    <dgm:cxn modelId="{036E1A05-14CE-4653-A6AB-B36548CD2CCB}" type="presParOf" srcId="{ACBB9C03-AFE0-41D1-9270-030ECBEEA452}" destId="{A852C7E0-7475-4AEE-9133-80D5965DB847}" srcOrd="2" destOrd="0" presId="urn:microsoft.com/office/officeart/2018/5/layout/IconCircleLabelList"/>
    <dgm:cxn modelId="{96DF5740-F585-4B1E-BA1C-B2C6BD462C41}" type="presParOf" srcId="{A852C7E0-7475-4AEE-9133-80D5965DB847}" destId="{C03C2FBA-C4D0-44BE-92FD-CA799BBA60FC}" srcOrd="0" destOrd="0" presId="urn:microsoft.com/office/officeart/2018/5/layout/IconCircleLabelList"/>
    <dgm:cxn modelId="{00129973-82B6-4017-8D5E-C16D27FB2062}" type="presParOf" srcId="{A852C7E0-7475-4AEE-9133-80D5965DB847}" destId="{68F094B3-6D41-4126-B316-277B0AC73F9B}" srcOrd="1" destOrd="0" presId="urn:microsoft.com/office/officeart/2018/5/layout/IconCircleLabelList"/>
    <dgm:cxn modelId="{E8FABC0A-76AD-40CC-A05D-BFB02EE880C5}" type="presParOf" srcId="{A852C7E0-7475-4AEE-9133-80D5965DB847}" destId="{0ABCE95E-2052-46FD-A12A-A64F1B363997}" srcOrd="2" destOrd="0" presId="urn:microsoft.com/office/officeart/2018/5/layout/IconCircleLabelList"/>
    <dgm:cxn modelId="{9A98CDB9-190E-46EF-922E-083A7AE81F23}" type="presParOf" srcId="{A852C7E0-7475-4AEE-9133-80D5965DB847}" destId="{59B23949-4631-478F-827C-D9914BDB2BFF}" srcOrd="3" destOrd="0" presId="urn:microsoft.com/office/officeart/2018/5/layout/IconCircleLabelList"/>
    <dgm:cxn modelId="{2D47BFBE-7D1C-4336-A59B-32B2FDE4959C}" type="presParOf" srcId="{ACBB9C03-AFE0-41D1-9270-030ECBEEA452}" destId="{7791CCED-5071-4D71-83CF-8DD8ECF0F65C}" srcOrd="3" destOrd="0" presId="urn:microsoft.com/office/officeart/2018/5/layout/IconCircleLabelList"/>
    <dgm:cxn modelId="{A90F51D8-77DE-498B-BCE5-8919105A4149}" type="presParOf" srcId="{ACBB9C03-AFE0-41D1-9270-030ECBEEA452}" destId="{E985A369-73D9-46F5-9F63-528758446F4D}" srcOrd="4" destOrd="0" presId="urn:microsoft.com/office/officeart/2018/5/layout/IconCircleLabelList"/>
    <dgm:cxn modelId="{2C5FE3A3-27AE-44A0-8129-3BF6E42C3453}" type="presParOf" srcId="{E985A369-73D9-46F5-9F63-528758446F4D}" destId="{B9756E6D-B242-43CB-BD6D-158993835A71}" srcOrd="0" destOrd="0" presId="urn:microsoft.com/office/officeart/2018/5/layout/IconCircleLabelList"/>
    <dgm:cxn modelId="{F5B5BAAF-785F-41B3-8D2F-EE4BE94F7C0F}" type="presParOf" srcId="{E985A369-73D9-46F5-9F63-528758446F4D}" destId="{612548AD-9AB6-4723-B5EF-C7DA3BE9D3EC}" srcOrd="1" destOrd="0" presId="urn:microsoft.com/office/officeart/2018/5/layout/IconCircleLabelList"/>
    <dgm:cxn modelId="{F936C59A-4CF8-44E4-885E-0EF5247882A0}" type="presParOf" srcId="{E985A369-73D9-46F5-9F63-528758446F4D}" destId="{0AE97663-279D-4F7F-859D-BD3906954E54}" srcOrd="2" destOrd="0" presId="urn:microsoft.com/office/officeart/2018/5/layout/IconCircleLabelList"/>
    <dgm:cxn modelId="{F8B40AF5-D926-4267-A09B-CEF157CC62F5}" type="presParOf" srcId="{E985A369-73D9-46F5-9F63-528758446F4D}" destId="{35E50BF4-7438-4E67-BD4B-79A58B8DF2C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95A9D0-18BC-40C6-A2DD-7E70F017AF8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4CAF05C-6936-4D34-88AD-CBF95E8C3349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prstClr val="white">
                  <a:lumMod val="65000"/>
                </a:prstClr>
              </a:solidFill>
              <a:latin typeface="Calibri"/>
              <a:ea typeface="+mn-ea"/>
              <a:cs typeface="+mn-cs"/>
            </a:rPr>
            <a:t>Background</a:t>
          </a:r>
        </a:p>
      </dgm:t>
    </dgm:pt>
    <dgm:pt modelId="{8FE90EE1-9779-4B47-903C-F3C1A54763C1}" type="parTrans" cxnId="{E4F5FC9B-E171-4199-AB72-576825C63034}">
      <dgm:prSet/>
      <dgm:spPr/>
      <dgm:t>
        <a:bodyPr/>
        <a:lstStyle/>
        <a:p>
          <a:endParaRPr lang="en-US" sz="1400"/>
        </a:p>
      </dgm:t>
    </dgm:pt>
    <dgm:pt modelId="{89EDAE29-CC1B-49DF-91C7-5FA54BE27551}" type="sibTrans" cxnId="{E4F5FC9B-E171-4199-AB72-576825C63034}">
      <dgm:prSet/>
      <dgm:spPr/>
      <dgm:t>
        <a:bodyPr/>
        <a:lstStyle/>
        <a:p>
          <a:endParaRPr lang="en-US" sz="1400"/>
        </a:p>
      </dgm:t>
    </dgm:pt>
    <dgm:pt modelId="{7C7DCCA8-BC76-43B1-97FC-FFA3A46FEEE6}">
      <dgm:prSet custT="1"/>
      <dgm:spPr/>
      <dgm:t>
        <a:bodyPr/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prstClr val="white">
                  <a:lumMod val="65000"/>
                </a:prstClr>
              </a:solidFill>
              <a:latin typeface="Calibri"/>
              <a:ea typeface="+mn-ea"/>
              <a:cs typeface="+mn-cs"/>
            </a:rPr>
            <a:t>Our FRAMEWORK</a:t>
          </a:r>
        </a:p>
      </dgm:t>
    </dgm:pt>
    <dgm:pt modelId="{A6F8071C-7026-478F-885E-F2F789862864}" type="parTrans" cxnId="{64601549-2823-4A60-BC2C-5182F26E269D}">
      <dgm:prSet/>
      <dgm:spPr/>
      <dgm:t>
        <a:bodyPr/>
        <a:lstStyle/>
        <a:p>
          <a:endParaRPr lang="en-US" sz="1400"/>
        </a:p>
      </dgm:t>
    </dgm:pt>
    <dgm:pt modelId="{C388874D-DB22-4BC7-99A8-D82AE909A73B}" type="sibTrans" cxnId="{64601549-2823-4A60-BC2C-5182F26E269D}">
      <dgm:prSet/>
      <dgm:spPr/>
      <dgm:t>
        <a:bodyPr/>
        <a:lstStyle/>
        <a:p>
          <a:endParaRPr lang="en-US" sz="1400"/>
        </a:p>
      </dgm:t>
    </dgm:pt>
    <dgm:pt modelId="{3F35F435-06F6-4FF4-B2DA-2536342B4B8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kern="1200" cap="all" dirty="0">
              <a:solidFill>
                <a:srgbClr val="003A65"/>
              </a:solidFill>
              <a:latin typeface="Calibri"/>
              <a:ea typeface="+mn-ea"/>
              <a:cs typeface="+mn-cs"/>
            </a:rPr>
            <a:t>Evaluation</a:t>
          </a:r>
        </a:p>
      </dgm:t>
    </dgm:pt>
    <dgm:pt modelId="{C79291F7-FFAC-495B-9993-252B413C8B3C}" type="parTrans" cxnId="{6AB1C502-E198-4687-82C7-80B92FBD9107}">
      <dgm:prSet/>
      <dgm:spPr/>
      <dgm:t>
        <a:bodyPr/>
        <a:lstStyle/>
        <a:p>
          <a:endParaRPr lang="en-US" sz="1400"/>
        </a:p>
      </dgm:t>
    </dgm:pt>
    <dgm:pt modelId="{E1378DB4-EDCE-42FD-9555-B9AF96AF54B5}" type="sibTrans" cxnId="{6AB1C502-E198-4687-82C7-80B92FBD9107}">
      <dgm:prSet/>
      <dgm:spPr/>
      <dgm:t>
        <a:bodyPr/>
        <a:lstStyle/>
        <a:p>
          <a:endParaRPr lang="en-US" sz="1400"/>
        </a:p>
      </dgm:t>
    </dgm:pt>
    <dgm:pt modelId="{ACBB9C03-AFE0-41D1-9270-030ECBEEA452}" type="pres">
      <dgm:prSet presAssocID="{D795A9D0-18BC-40C6-A2DD-7E70F017AF84}" presName="root" presStyleCnt="0">
        <dgm:presLayoutVars>
          <dgm:dir/>
          <dgm:resizeHandles val="exact"/>
        </dgm:presLayoutVars>
      </dgm:prSet>
      <dgm:spPr/>
    </dgm:pt>
    <dgm:pt modelId="{BECE8408-BDE2-49A2-8E3B-0B3629D7FAFE}" type="pres">
      <dgm:prSet presAssocID="{F4CAF05C-6936-4D34-88AD-CBF95E8C3349}" presName="compNode" presStyleCnt="0"/>
      <dgm:spPr/>
    </dgm:pt>
    <dgm:pt modelId="{702A71D0-7438-4D3E-8ADC-EA02063FD679}" type="pres">
      <dgm:prSet presAssocID="{F4CAF05C-6936-4D34-88AD-CBF95E8C3349}" presName="iconBgRect" presStyleLbl="bgShp" presStyleIdx="0" presStyleCnt="3"/>
      <dgm:spPr>
        <a:solidFill>
          <a:srgbClr val="D5DEED"/>
        </a:solidFill>
      </dgm:spPr>
    </dgm:pt>
    <dgm:pt modelId="{4417C1C9-5F0C-4D29-96AF-84BFFDD511AF}" type="pres">
      <dgm:prSet presAssocID="{F4CAF05C-6936-4D34-88AD-CBF95E8C33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ytelling with solid fill"/>
        </a:ext>
      </dgm:extLst>
    </dgm:pt>
    <dgm:pt modelId="{1C14A1B9-5376-4808-BA0A-6F159D699715}" type="pres">
      <dgm:prSet presAssocID="{F4CAF05C-6936-4D34-88AD-CBF95E8C3349}" presName="spaceRect" presStyleCnt="0"/>
      <dgm:spPr/>
    </dgm:pt>
    <dgm:pt modelId="{0FE36E59-C271-40F1-8E88-47BB1EE1A3B7}" type="pres">
      <dgm:prSet presAssocID="{F4CAF05C-6936-4D34-88AD-CBF95E8C3349}" presName="textRect" presStyleLbl="revTx" presStyleIdx="0" presStyleCnt="3">
        <dgm:presLayoutVars>
          <dgm:chMax val="1"/>
          <dgm:chPref val="1"/>
        </dgm:presLayoutVars>
      </dgm:prSet>
      <dgm:spPr>
        <a:xfrm>
          <a:off x="46958" y="2422580"/>
          <a:ext cx="2418750" cy="720000"/>
        </a:xfrm>
        <a:prstGeom prst="rect">
          <a:avLst/>
        </a:prstGeom>
      </dgm:spPr>
    </dgm:pt>
    <dgm:pt modelId="{70D25343-22EE-489F-8D46-AC4BFFAC5BBD}" type="pres">
      <dgm:prSet presAssocID="{89EDAE29-CC1B-49DF-91C7-5FA54BE27551}" presName="sibTrans" presStyleCnt="0"/>
      <dgm:spPr/>
    </dgm:pt>
    <dgm:pt modelId="{A852C7E0-7475-4AEE-9133-80D5965DB847}" type="pres">
      <dgm:prSet presAssocID="{7C7DCCA8-BC76-43B1-97FC-FFA3A46FEEE6}" presName="compNode" presStyleCnt="0"/>
      <dgm:spPr/>
    </dgm:pt>
    <dgm:pt modelId="{C03C2FBA-C4D0-44BE-92FD-CA799BBA60FC}" type="pres">
      <dgm:prSet presAssocID="{7C7DCCA8-BC76-43B1-97FC-FFA3A46FEEE6}" presName="iconBgRect" presStyleLbl="bgShp" presStyleIdx="1" presStyleCnt="3"/>
      <dgm:spPr>
        <a:solidFill>
          <a:srgbClr val="CAD3E1"/>
        </a:solidFill>
      </dgm:spPr>
    </dgm:pt>
    <dgm:pt modelId="{68F094B3-6D41-4126-B316-277B0AC73F9B}" type="pres">
      <dgm:prSet presAssocID="{7C7DCCA8-BC76-43B1-97FC-FFA3A46FEE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0ABCE95E-2052-46FD-A12A-A64F1B363997}" type="pres">
      <dgm:prSet presAssocID="{7C7DCCA8-BC76-43B1-97FC-FFA3A46FEEE6}" presName="spaceRect" presStyleCnt="0"/>
      <dgm:spPr/>
    </dgm:pt>
    <dgm:pt modelId="{59B23949-4631-478F-827C-D9914BDB2BFF}" type="pres">
      <dgm:prSet presAssocID="{7C7DCCA8-BC76-43B1-97FC-FFA3A46FEEE6}" presName="textRect" presStyleLbl="revTx" presStyleIdx="1" presStyleCnt="3">
        <dgm:presLayoutVars>
          <dgm:chMax val="1"/>
          <dgm:chPref val="1"/>
        </dgm:presLayoutVars>
      </dgm:prSet>
      <dgm:spPr/>
    </dgm:pt>
    <dgm:pt modelId="{7791CCED-5071-4D71-83CF-8DD8ECF0F65C}" type="pres">
      <dgm:prSet presAssocID="{C388874D-DB22-4BC7-99A8-D82AE909A73B}" presName="sibTrans" presStyleCnt="0"/>
      <dgm:spPr/>
    </dgm:pt>
    <dgm:pt modelId="{E985A369-73D9-46F5-9F63-528758446F4D}" type="pres">
      <dgm:prSet presAssocID="{3F35F435-06F6-4FF4-B2DA-2536342B4B8F}" presName="compNode" presStyleCnt="0"/>
      <dgm:spPr/>
    </dgm:pt>
    <dgm:pt modelId="{B9756E6D-B242-43CB-BD6D-158993835A71}" type="pres">
      <dgm:prSet presAssocID="{3F35F435-06F6-4FF4-B2DA-2536342B4B8F}" presName="iconBgRect" presStyleLbl="bgShp" presStyleIdx="2" presStyleCnt="3"/>
      <dgm:spPr>
        <a:solidFill>
          <a:srgbClr val="E0EAFA"/>
        </a:solidFill>
      </dgm:spPr>
    </dgm:pt>
    <dgm:pt modelId="{612548AD-9AB6-4723-B5EF-C7DA3BE9D3EC}" type="pres">
      <dgm:prSet presAssocID="{3F35F435-06F6-4FF4-B2DA-2536342B4B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0AE97663-279D-4F7F-859D-BD3906954E54}" type="pres">
      <dgm:prSet presAssocID="{3F35F435-06F6-4FF4-B2DA-2536342B4B8F}" presName="spaceRect" presStyleCnt="0"/>
      <dgm:spPr/>
    </dgm:pt>
    <dgm:pt modelId="{35E50BF4-7438-4E67-BD4B-79A58B8DF2C5}" type="pres">
      <dgm:prSet presAssocID="{3F35F435-06F6-4FF4-B2DA-2536342B4B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B1C502-E198-4687-82C7-80B92FBD9107}" srcId="{D795A9D0-18BC-40C6-A2DD-7E70F017AF84}" destId="{3F35F435-06F6-4FF4-B2DA-2536342B4B8F}" srcOrd="2" destOrd="0" parTransId="{C79291F7-FFAC-495B-9993-252B413C8B3C}" sibTransId="{E1378DB4-EDCE-42FD-9555-B9AF96AF54B5}"/>
    <dgm:cxn modelId="{F408293A-26B4-4F61-B5F8-6B28FFAD7FC5}" type="presOf" srcId="{3F35F435-06F6-4FF4-B2DA-2536342B4B8F}" destId="{35E50BF4-7438-4E67-BD4B-79A58B8DF2C5}" srcOrd="0" destOrd="0" presId="urn:microsoft.com/office/officeart/2018/5/layout/IconCircleLabelList"/>
    <dgm:cxn modelId="{64601549-2823-4A60-BC2C-5182F26E269D}" srcId="{D795A9D0-18BC-40C6-A2DD-7E70F017AF84}" destId="{7C7DCCA8-BC76-43B1-97FC-FFA3A46FEEE6}" srcOrd="1" destOrd="0" parTransId="{A6F8071C-7026-478F-885E-F2F789862864}" sibTransId="{C388874D-DB22-4BC7-99A8-D82AE909A73B}"/>
    <dgm:cxn modelId="{E4F5FC9B-E171-4199-AB72-576825C63034}" srcId="{D795A9D0-18BC-40C6-A2DD-7E70F017AF84}" destId="{F4CAF05C-6936-4D34-88AD-CBF95E8C3349}" srcOrd="0" destOrd="0" parTransId="{8FE90EE1-9779-4B47-903C-F3C1A54763C1}" sibTransId="{89EDAE29-CC1B-49DF-91C7-5FA54BE27551}"/>
    <dgm:cxn modelId="{8424A2BB-2F15-46A0-B0AC-4EE9C607EA0E}" type="presOf" srcId="{7C7DCCA8-BC76-43B1-97FC-FFA3A46FEEE6}" destId="{59B23949-4631-478F-827C-D9914BDB2BFF}" srcOrd="0" destOrd="0" presId="urn:microsoft.com/office/officeart/2018/5/layout/IconCircleLabelList"/>
    <dgm:cxn modelId="{5F4C83FB-E35B-481B-B1DF-6C00D9B67303}" type="presOf" srcId="{D795A9D0-18BC-40C6-A2DD-7E70F017AF84}" destId="{ACBB9C03-AFE0-41D1-9270-030ECBEEA452}" srcOrd="0" destOrd="0" presId="urn:microsoft.com/office/officeart/2018/5/layout/IconCircleLabelList"/>
    <dgm:cxn modelId="{FBB103FE-EFAA-460E-B927-E81B7019DE5C}" type="presOf" srcId="{F4CAF05C-6936-4D34-88AD-CBF95E8C3349}" destId="{0FE36E59-C271-40F1-8E88-47BB1EE1A3B7}" srcOrd="0" destOrd="0" presId="urn:microsoft.com/office/officeart/2018/5/layout/IconCircleLabelList"/>
    <dgm:cxn modelId="{3C54087B-A695-4A14-A3D3-5DFE6A8090BA}" type="presParOf" srcId="{ACBB9C03-AFE0-41D1-9270-030ECBEEA452}" destId="{BECE8408-BDE2-49A2-8E3B-0B3629D7FAFE}" srcOrd="0" destOrd="0" presId="urn:microsoft.com/office/officeart/2018/5/layout/IconCircleLabelList"/>
    <dgm:cxn modelId="{BE471C5E-FC9F-442B-BD07-2A5F4D542651}" type="presParOf" srcId="{BECE8408-BDE2-49A2-8E3B-0B3629D7FAFE}" destId="{702A71D0-7438-4D3E-8ADC-EA02063FD679}" srcOrd="0" destOrd="0" presId="urn:microsoft.com/office/officeart/2018/5/layout/IconCircleLabelList"/>
    <dgm:cxn modelId="{5908DD18-ED5F-48D2-A53C-C0E1C9A9B956}" type="presParOf" srcId="{BECE8408-BDE2-49A2-8E3B-0B3629D7FAFE}" destId="{4417C1C9-5F0C-4D29-96AF-84BFFDD511AF}" srcOrd="1" destOrd="0" presId="urn:microsoft.com/office/officeart/2018/5/layout/IconCircleLabelList"/>
    <dgm:cxn modelId="{D7DA0361-4542-4598-8AC4-DDAD7E7958B5}" type="presParOf" srcId="{BECE8408-BDE2-49A2-8E3B-0B3629D7FAFE}" destId="{1C14A1B9-5376-4808-BA0A-6F159D699715}" srcOrd="2" destOrd="0" presId="urn:microsoft.com/office/officeart/2018/5/layout/IconCircleLabelList"/>
    <dgm:cxn modelId="{C6CF0754-5A43-4B52-805F-64944B9BDCB9}" type="presParOf" srcId="{BECE8408-BDE2-49A2-8E3B-0B3629D7FAFE}" destId="{0FE36E59-C271-40F1-8E88-47BB1EE1A3B7}" srcOrd="3" destOrd="0" presId="urn:microsoft.com/office/officeart/2018/5/layout/IconCircleLabelList"/>
    <dgm:cxn modelId="{875E503D-50B0-4847-BF77-950C7235E1DD}" type="presParOf" srcId="{ACBB9C03-AFE0-41D1-9270-030ECBEEA452}" destId="{70D25343-22EE-489F-8D46-AC4BFFAC5BBD}" srcOrd="1" destOrd="0" presId="urn:microsoft.com/office/officeart/2018/5/layout/IconCircleLabelList"/>
    <dgm:cxn modelId="{036E1A05-14CE-4653-A6AB-B36548CD2CCB}" type="presParOf" srcId="{ACBB9C03-AFE0-41D1-9270-030ECBEEA452}" destId="{A852C7E0-7475-4AEE-9133-80D5965DB847}" srcOrd="2" destOrd="0" presId="urn:microsoft.com/office/officeart/2018/5/layout/IconCircleLabelList"/>
    <dgm:cxn modelId="{96DF5740-F585-4B1E-BA1C-B2C6BD462C41}" type="presParOf" srcId="{A852C7E0-7475-4AEE-9133-80D5965DB847}" destId="{C03C2FBA-C4D0-44BE-92FD-CA799BBA60FC}" srcOrd="0" destOrd="0" presId="urn:microsoft.com/office/officeart/2018/5/layout/IconCircleLabelList"/>
    <dgm:cxn modelId="{00129973-82B6-4017-8D5E-C16D27FB2062}" type="presParOf" srcId="{A852C7E0-7475-4AEE-9133-80D5965DB847}" destId="{68F094B3-6D41-4126-B316-277B0AC73F9B}" srcOrd="1" destOrd="0" presId="urn:microsoft.com/office/officeart/2018/5/layout/IconCircleLabelList"/>
    <dgm:cxn modelId="{E8FABC0A-76AD-40CC-A05D-BFB02EE880C5}" type="presParOf" srcId="{A852C7E0-7475-4AEE-9133-80D5965DB847}" destId="{0ABCE95E-2052-46FD-A12A-A64F1B363997}" srcOrd="2" destOrd="0" presId="urn:microsoft.com/office/officeart/2018/5/layout/IconCircleLabelList"/>
    <dgm:cxn modelId="{9A98CDB9-190E-46EF-922E-083A7AE81F23}" type="presParOf" srcId="{A852C7E0-7475-4AEE-9133-80D5965DB847}" destId="{59B23949-4631-478F-827C-D9914BDB2BFF}" srcOrd="3" destOrd="0" presId="urn:microsoft.com/office/officeart/2018/5/layout/IconCircleLabelList"/>
    <dgm:cxn modelId="{2D47BFBE-7D1C-4336-A59B-32B2FDE4959C}" type="presParOf" srcId="{ACBB9C03-AFE0-41D1-9270-030ECBEEA452}" destId="{7791CCED-5071-4D71-83CF-8DD8ECF0F65C}" srcOrd="3" destOrd="0" presId="urn:microsoft.com/office/officeart/2018/5/layout/IconCircleLabelList"/>
    <dgm:cxn modelId="{A90F51D8-77DE-498B-BCE5-8919105A4149}" type="presParOf" srcId="{ACBB9C03-AFE0-41D1-9270-030ECBEEA452}" destId="{E985A369-73D9-46F5-9F63-528758446F4D}" srcOrd="4" destOrd="0" presId="urn:microsoft.com/office/officeart/2018/5/layout/IconCircleLabelList"/>
    <dgm:cxn modelId="{2C5FE3A3-27AE-44A0-8129-3BF6E42C3453}" type="presParOf" srcId="{E985A369-73D9-46F5-9F63-528758446F4D}" destId="{B9756E6D-B242-43CB-BD6D-158993835A71}" srcOrd="0" destOrd="0" presId="urn:microsoft.com/office/officeart/2018/5/layout/IconCircleLabelList"/>
    <dgm:cxn modelId="{F5B5BAAF-785F-41B3-8D2F-EE4BE94F7C0F}" type="presParOf" srcId="{E985A369-73D9-46F5-9F63-528758446F4D}" destId="{612548AD-9AB6-4723-B5EF-C7DA3BE9D3EC}" srcOrd="1" destOrd="0" presId="urn:microsoft.com/office/officeart/2018/5/layout/IconCircleLabelList"/>
    <dgm:cxn modelId="{F936C59A-4CF8-44E4-885E-0EF5247882A0}" type="presParOf" srcId="{E985A369-73D9-46F5-9F63-528758446F4D}" destId="{0AE97663-279D-4F7F-859D-BD3906954E54}" srcOrd="2" destOrd="0" presId="urn:microsoft.com/office/officeart/2018/5/layout/IconCircleLabelList"/>
    <dgm:cxn modelId="{F8B40AF5-D926-4267-A09B-CEF157CC62F5}" type="presParOf" srcId="{E985A369-73D9-46F5-9F63-528758446F4D}" destId="{35E50BF4-7438-4E67-BD4B-79A58B8DF2C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95A9D0-18BC-40C6-A2DD-7E70F017AF8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4CAF05C-6936-4D34-88AD-CBF95E8C3349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>
            <a:lnSpc>
              <a:spcPct val="100000"/>
            </a:lnSpc>
            <a:defRPr cap="all"/>
          </a:pPr>
          <a:r>
            <a:rPr lang="en-US" sz="2400" b="1" kern="1200" cap="all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Thank you</a:t>
          </a:r>
        </a:p>
      </dgm:t>
    </dgm:pt>
    <dgm:pt modelId="{8FE90EE1-9779-4B47-903C-F3C1A54763C1}" type="parTrans" cxnId="{E4F5FC9B-E171-4199-AB72-576825C63034}">
      <dgm:prSet/>
      <dgm:spPr/>
      <dgm:t>
        <a:bodyPr/>
        <a:lstStyle/>
        <a:p>
          <a:endParaRPr lang="en-US" sz="1400"/>
        </a:p>
      </dgm:t>
    </dgm:pt>
    <dgm:pt modelId="{89EDAE29-CC1B-49DF-91C7-5FA54BE27551}" type="sibTrans" cxnId="{E4F5FC9B-E171-4199-AB72-576825C63034}">
      <dgm:prSet/>
      <dgm:spPr/>
      <dgm:t>
        <a:bodyPr/>
        <a:lstStyle/>
        <a:p>
          <a:endParaRPr lang="en-US" sz="1400"/>
        </a:p>
      </dgm:t>
    </dgm:pt>
    <dgm:pt modelId="{7C7DCCA8-BC76-43B1-97FC-FFA3A46FEEE6}">
      <dgm:prSet custT="1"/>
      <dgm:spPr/>
      <dgm:t>
        <a:bodyPr anchor="ctr"/>
        <a:lstStyle/>
        <a:p>
          <a:pPr algn="ctr">
            <a:lnSpc>
              <a:spcPct val="100000"/>
            </a:lnSpc>
            <a:defRPr cap="all"/>
          </a:pPr>
          <a:r>
            <a:rPr lang="en-US" sz="2400" b="1" kern="1200" cap="all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Questions..</a:t>
          </a:r>
        </a:p>
      </dgm:t>
    </dgm:pt>
    <dgm:pt modelId="{A6F8071C-7026-478F-885E-F2F789862864}" type="parTrans" cxnId="{64601549-2823-4A60-BC2C-5182F26E269D}">
      <dgm:prSet/>
      <dgm:spPr/>
      <dgm:t>
        <a:bodyPr/>
        <a:lstStyle/>
        <a:p>
          <a:endParaRPr lang="en-US" sz="1400"/>
        </a:p>
      </dgm:t>
    </dgm:pt>
    <dgm:pt modelId="{C388874D-DB22-4BC7-99A8-D82AE909A73B}" type="sibTrans" cxnId="{64601549-2823-4A60-BC2C-5182F26E269D}">
      <dgm:prSet/>
      <dgm:spPr/>
      <dgm:t>
        <a:bodyPr/>
        <a:lstStyle/>
        <a:p>
          <a:endParaRPr lang="en-US" sz="1400"/>
        </a:p>
      </dgm:t>
    </dgm:pt>
    <dgm:pt modelId="{ACBB9C03-AFE0-41D1-9270-030ECBEEA452}" type="pres">
      <dgm:prSet presAssocID="{D795A9D0-18BC-40C6-A2DD-7E70F017AF84}" presName="root" presStyleCnt="0">
        <dgm:presLayoutVars>
          <dgm:dir/>
          <dgm:resizeHandles val="exact"/>
        </dgm:presLayoutVars>
      </dgm:prSet>
      <dgm:spPr/>
    </dgm:pt>
    <dgm:pt modelId="{BECE8408-BDE2-49A2-8E3B-0B3629D7FAFE}" type="pres">
      <dgm:prSet presAssocID="{F4CAF05C-6936-4D34-88AD-CBF95E8C3349}" presName="compNode" presStyleCnt="0"/>
      <dgm:spPr/>
    </dgm:pt>
    <dgm:pt modelId="{702A71D0-7438-4D3E-8ADC-EA02063FD679}" type="pres">
      <dgm:prSet presAssocID="{F4CAF05C-6936-4D34-88AD-CBF95E8C3349}" presName="iconBgRect" presStyleLbl="bgShp" presStyleIdx="0" presStyleCnt="2"/>
      <dgm:spPr>
        <a:solidFill>
          <a:srgbClr val="D5DEED"/>
        </a:solidFill>
      </dgm:spPr>
    </dgm:pt>
    <dgm:pt modelId="{4417C1C9-5F0C-4D29-96AF-84BFFDD511AF}" type="pres">
      <dgm:prSet presAssocID="{F4CAF05C-6936-4D34-88AD-CBF95E8C3349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C14A1B9-5376-4808-BA0A-6F159D699715}" type="pres">
      <dgm:prSet presAssocID="{F4CAF05C-6936-4D34-88AD-CBF95E8C3349}" presName="spaceRect" presStyleCnt="0"/>
      <dgm:spPr/>
    </dgm:pt>
    <dgm:pt modelId="{0FE36E59-C271-40F1-8E88-47BB1EE1A3B7}" type="pres">
      <dgm:prSet presAssocID="{F4CAF05C-6936-4D34-88AD-CBF95E8C3349}" presName="textRect" presStyleLbl="revTx" presStyleIdx="0" presStyleCnt="2" custScaleY="57978" custLinFactNeighborX="179" custLinFactNeighborY="-80864">
        <dgm:presLayoutVars>
          <dgm:chMax val="1"/>
          <dgm:chPref val="1"/>
        </dgm:presLayoutVars>
      </dgm:prSet>
      <dgm:spPr>
        <a:xfrm>
          <a:off x="46958" y="2422580"/>
          <a:ext cx="2418750" cy="720000"/>
        </a:xfrm>
        <a:prstGeom prst="rect">
          <a:avLst/>
        </a:prstGeom>
      </dgm:spPr>
    </dgm:pt>
    <dgm:pt modelId="{70D25343-22EE-489F-8D46-AC4BFFAC5BBD}" type="pres">
      <dgm:prSet presAssocID="{89EDAE29-CC1B-49DF-91C7-5FA54BE27551}" presName="sibTrans" presStyleCnt="0"/>
      <dgm:spPr/>
    </dgm:pt>
    <dgm:pt modelId="{A852C7E0-7475-4AEE-9133-80D5965DB847}" type="pres">
      <dgm:prSet presAssocID="{7C7DCCA8-BC76-43B1-97FC-FFA3A46FEEE6}" presName="compNode" presStyleCnt="0"/>
      <dgm:spPr/>
    </dgm:pt>
    <dgm:pt modelId="{C03C2FBA-C4D0-44BE-92FD-CA799BBA60FC}" type="pres">
      <dgm:prSet presAssocID="{7C7DCCA8-BC76-43B1-97FC-FFA3A46FEEE6}" presName="iconBgRect" presStyleLbl="bgShp" presStyleIdx="1" presStyleCnt="2"/>
      <dgm:spPr>
        <a:solidFill>
          <a:srgbClr val="CAD3E1"/>
        </a:solidFill>
      </dgm:spPr>
    </dgm:pt>
    <dgm:pt modelId="{68F094B3-6D41-4126-B316-277B0AC73F9B}" type="pres">
      <dgm:prSet presAssocID="{7C7DCCA8-BC76-43B1-97FC-FFA3A46FEEE6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ABCE95E-2052-46FD-A12A-A64F1B363997}" type="pres">
      <dgm:prSet presAssocID="{7C7DCCA8-BC76-43B1-97FC-FFA3A46FEEE6}" presName="spaceRect" presStyleCnt="0"/>
      <dgm:spPr/>
    </dgm:pt>
    <dgm:pt modelId="{59B23949-4631-478F-827C-D9914BDB2BFF}" type="pres">
      <dgm:prSet presAssocID="{7C7DCCA8-BC76-43B1-97FC-FFA3A46FEEE6}" presName="textRect" presStyleLbl="revTx" presStyleIdx="1" presStyleCnt="2" custScaleY="76628" custLinFactNeighborX="369" custLinFactNeighborY="-70900">
        <dgm:presLayoutVars>
          <dgm:chMax val="1"/>
          <dgm:chPref val="1"/>
        </dgm:presLayoutVars>
      </dgm:prSet>
      <dgm:spPr/>
    </dgm:pt>
  </dgm:ptLst>
  <dgm:cxnLst>
    <dgm:cxn modelId="{64601549-2823-4A60-BC2C-5182F26E269D}" srcId="{D795A9D0-18BC-40C6-A2DD-7E70F017AF84}" destId="{7C7DCCA8-BC76-43B1-97FC-FFA3A46FEEE6}" srcOrd="1" destOrd="0" parTransId="{A6F8071C-7026-478F-885E-F2F789862864}" sibTransId="{C388874D-DB22-4BC7-99A8-D82AE909A73B}"/>
    <dgm:cxn modelId="{E4F5FC9B-E171-4199-AB72-576825C63034}" srcId="{D795A9D0-18BC-40C6-A2DD-7E70F017AF84}" destId="{F4CAF05C-6936-4D34-88AD-CBF95E8C3349}" srcOrd="0" destOrd="0" parTransId="{8FE90EE1-9779-4B47-903C-F3C1A54763C1}" sibTransId="{89EDAE29-CC1B-49DF-91C7-5FA54BE27551}"/>
    <dgm:cxn modelId="{8424A2BB-2F15-46A0-B0AC-4EE9C607EA0E}" type="presOf" srcId="{7C7DCCA8-BC76-43B1-97FC-FFA3A46FEEE6}" destId="{59B23949-4631-478F-827C-D9914BDB2BFF}" srcOrd="0" destOrd="0" presId="urn:microsoft.com/office/officeart/2018/5/layout/IconCircleLabelList"/>
    <dgm:cxn modelId="{5F4C83FB-E35B-481B-B1DF-6C00D9B67303}" type="presOf" srcId="{D795A9D0-18BC-40C6-A2DD-7E70F017AF84}" destId="{ACBB9C03-AFE0-41D1-9270-030ECBEEA452}" srcOrd="0" destOrd="0" presId="urn:microsoft.com/office/officeart/2018/5/layout/IconCircleLabelList"/>
    <dgm:cxn modelId="{FBB103FE-EFAA-460E-B927-E81B7019DE5C}" type="presOf" srcId="{F4CAF05C-6936-4D34-88AD-CBF95E8C3349}" destId="{0FE36E59-C271-40F1-8E88-47BB1EE1A3B7}" srcOrd="0" destOrd="0" presId="urn:microsoft.com/office/officeart/2018/5/layout/IconCircleLabelList"/>
    <dgm:cxn modelId="{3C54087B-A695-4A14-A3D3-5DFE6A8090BA}" type="presParOf" srcId="{ACBB9C03-AFE0-41D1-9270-030ECBEEA452}" destId="{BECE8408-BDE2-49A2-8E3B-0B3629D7FAFE}" srcOrd="0" destOrd="0" presId="urn:microsoft.com/office/officeart/2018/5/layout/IconCircleLabelList"/>
    <dgm:cxn modelId="{BE471C5E-FC9F-442B-BD07-2A5F4D542651}" type="presParOf" srcId="{BECE8408-BDE2-49A2-8E3B-0B3629D7FAFE}" destId="{702A71D0-7438-4D3E-8ADC-EA02063FD679}" srcOrd="0" destOrd="0" presId="urn:microsoft.com/office/officeart/2018/5/layout/IconCircleLabelList"/>
    <dgm:cxn modelId="{5908DD18-ED5F-48D2-A53C-C0E1C9A9B956}" type="presParOf" srcId="{BECE8408-BDE2-49A2-8E3B-0B3629D7FAFE}" destId="{4417C1C9-5F0C-4D29-96AF-84BFFDD511AF}" srcOrd="1" destOrd="0" presId="urn:microsoft.com/office/officeart/2018/5/layout/IconCircleLabelList"/>
    <dgm:cxn modelId="{D7DA0361-4542-4598-8AC4-DDAD7E7958B5}" type="presParOf" srcId="{BECE8408-BDE2-49A2-8E3B-0B3629D7FAFE}" destId="{1C14A1B9-5376-4808-BA0A-6F159D699715}" srcOrd="2" destOrd="0" presId="urn:microsoft.com/office/officeart/2018/5/layout/IconCircleLabelList"/>
    <dgm:cxn modelId="{C6CF0754-5A43-4B52-805F-64944B9BDCB9}" type="presParOf" srcId="{BECE8408-BDE2-49A2-8E3B-0B3629D7FAFE}" destId="{0FE36E59-C271-40F1-8E88-47BB1EE1A3B7}" srcOrd="3" destOrd="0" presId="urn:microsoft.com/office/officeart/2018/5/layout/IconCircleLabelList"/>
    <dgm:cxn modelId="{875E503D-50B0-4847-BF77-950C7235E1DD}" type="presParOf" srcId="{ACBB9C03-AFE0-41D1-9270-030ECBEEA452}" destId="{70D25343-22EE-489F-8D46-AC4BFFAC5BBD}" srcOrd="1" destOrd="0" presId="urn:microsoft.com/office/officeart/2018/5/layout/IconCircleLabelList"/>
    <dgm:cxn modelId="{036E1A05-14CE-4653-A6AB-B36548CD2CCB}" type="presParOf" srcId="{ACBB9C03-AFE0-41D1-9270-030ECBEEA452}" destId="{A852C7E0-7475-4AEE-9133-80D5965DB847}" srcOrd="2" destOrd="0" presId="urn:microsoft.com/office/officeart/2018/5/layout/IconCircleLabelList"/>
    <dgm:cxn modelId="{96DF5740-F585-4B1E-BA1C-B2C6BD462C41}" type="presParOf" srcId="{A852C7E0-7475-4AEE-9133-80D5965DB847}" destId="{C03C2FBA-C4D0-44BE-92FD-CA799BBA60FC}" srcOrd="0" destOrd="0" presId="urn:microsoft.com/office/officeart/2018/5/layout/IconCircleLabelList"/>
    <dgm:cxn modelId="{00129973-82B6-4017-8D5E-C16D27FB2062}" type="presParOf" srcId="{A852C7E0-7475-4AEE-9133-80D5965DB847}" destId="{68F094B3-6D41-4126-B316-277B0AC73F9B}" srcOrd="1" destOrd="0" presId="urn:microsoft.com/office/officeart/2018/5/layout/IconCircleLabelList"/>
    <dgm:cxn modelId="{E8FABC0A-76AD-40CC-A05D-BFB02EE880C5}" type="presParOf" srcId="{A852C7E0-7475-4AEE-9133-80D5965DB847}" destId="{0ABCE95E-2052-46FD-A12A-A64F1B363997}" srcOrd="2" destOrd="0" presId="urn:microsoft.com/office/officeart/2018/5/layout/IconCircleLabelList"/>
    <dgm:cxn modelId="{9A98CDB9-190E-46EF-922E-083A7AE81F23}" type="presParOf" srcId="{A852C7E0-7475-4AEE-9133-80D5965DB847}" destId="{59B23949-4631-478F-827C-D9914BDB2BF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A71D0-7438-4D3E-8ADC-EA02063FD679}">
      <dsp:nvSpPr>
        <dsp:cNvPr id="0" name=""/>
        <dsp:cNvSpPr/>
      </dsp:nvSpPr>
      <dsp:spPr>
        <a:xfrm>
          <a:off x="518614" y="487580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7C1C9-5F0C-4D29-96AF-84BFFDD511AF}">
      <dsp:nvSpPr>
        <dsp:cNvPr id="0" name=""/>
        <dsp:cNvSpPr/>
      </dsp:nvSpPr>
      <dsp:spPr>
        <a:xfrm>
          <a:off x="833051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36E59-C271-40F1-8E88-47BB1EE1A3B7}">
      <dsp:nvSpPr>
        <dsp:cNvPr id="0" name=""/>
        <dsp:cNvSpPr/>
      </dsp:nvSpPr>
      <dsp:spPr>
        <a:xfrm>
          <a:off x="46958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srgbClr val="003A65"/>
              </a:solidFill>
              <a:latin typeface="Calibri"/>
              <a:ea typeface="+mn-ea"/>
              <a:cs typeface="+mn-cs"/>
            </a:rPr>
            <a:t>Background</a:t>
          </a:r>
        </a:p>
      </dsp:txBody>
      <dsp:txXfrm>
        <a:off x="46958" y="2422580"/>
        <a:ext cx="2418750" cy="720000"/>
      </dsp:txXfrm>
    </dsp:sp>
    <dsp:sp modelId="{C03C2FBA-C4D0-44BE-92FD-CA799BBA60FC}">
      <dsp:nvSpPr>
        <dsp:cNvPr id="0" name=""/>
        <dsp:cNvSpPr/>
      </dsp:nvSpPr>
      <dsp:spPr>
        <a:xfrm>
          <a:off x="3360645" y="487580"/>
          <a:ext cx="1475437" cy="1475437"/>
        </a:xfrm>
        <a:prstGeom prst="ellipse">
          <a:avLst/>
        </a:prstGeom>
        <a:solidFill>
          <a:srgbClr val="E0EAF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094B3-6D41-4126-B316-277B0AC73F9B}">
      <dsp:nvSpPr>
        <dsp:cNvPr id="0" name=""/>
        <dsp:cNvSpPr/>
      </dsp:nvSpPr>
      <dsp:spPr>
        <a:xfrm>
          <a:off x="3675083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23949-4631-478F-827C-D9914BDB2BFF}">
      <dsp:nvSpPr>
        <dsp:cNvPr id="0" name=""/>
        <dsp:cNvSpPr/>
      </dsp:nvSpPr>
      <dsp:spPr>
        <a:xfrm>
          <a:off x="2888989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>
              <a:solidFill>
                <a:schemeClr val="bg1">
                  <a:lumMod val="65000"/>
                </a:schemeClr>
              </a:solidFill>
            </a:rPr>
            <a:t>Our FRAMEWORK</a:t>
          </a:r>
          <a:endParaRPr lang="en-US" sz="24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888989" y="2422580"/>
        <a:ext cx="2418750" cy="720000"/>
      </dsp:txXfrm>
    </dsp:sp>
    <dsp:sp modelId="{B9756E6D-B242-43CB-BD6D-158993835A71}">
      <dsp:nvSpPr>
        <dsp:cNvPr id="0" name=""/>
        <dsp:cNvSpPr/>
      </dsp:nvSpPr>
      <dsp:spPr>
        <a:xfrm>
          <a:off x="6202677" y="487580"/>
          <a:ext cx="1475437" cy="1475437"/>
        </a:xfrm>
        <a:prstGeom prst="ellipse">
          <a:avLst/>
        </a:prstGeom>
        <a:solidFill>
          <a:srgbClr val="E0EAF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48AD-9AB6-4723-B5EF-C7DA3BE9D3EC}">
      <dsp:nvSpPr>
        <dsp:cNvPr id="0" name=""/>
        <dsp:cNvSpPr/>
      </dsp:nvSpPr>
      <dsp:spPr>
        <a:xfrm>
          <a:off x="6517114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50BF4-7438-4E67-BD4B-79A58B8DF2C5}">
      <dsp:nvSpPr>
        <dsp:cNvPr id="0" name=""/>
        <dsp:cNvSpPr/>
      </dsp:nvSpPr>
      <dsp:spPr>
        <a:xfrm>
          <a:off x="5731020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>
              <a:solidFill>
                <a:schemeClr val="bg1">
                  <a:lumMod val="65000"/>
                </a:schemeClr>
              </a:solidFill>
            </a:rPr>
            <a:t>Evaluation</a:t>
          </a:r>
          <a:endParaRPr lang="en-US" sz="24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731020" y="2422580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A71D0-7438-4D3E-8ADC-EA02063FD679}">
      <dsp:nvSpPr>
        <dsp:cNvPr id="0" name=""/>
        <dsp:cNvSpPr/>
      </dsp:nvSpPr>
      <dsp:spPr>
        <a:xfrm>
          <a:off x="518614" y="487580"/>
          <a:ext cx="1475437" cy="1475437"/>
        </a:xfrm>
        <a:prstGeom prst="ellipse">
          <a:avLst/>
        </a:prstGeom>
        <a:solidFill>
          <a:srgbClr val="D5DEE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7C1C9-5F0C-4D29-96AF-84BFFDD511AF}">
      <dsp:nvSpPr>
        <dsp:cNvPr id="0" name=""/>
        <dsp:cNvSpPr/>
      </dsp:nvSpPr>
      <dsp:spPr>
        <a:xfrm>
          <a:off x="833051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36E59-C271-40F1-8E88-47BB1EE1A3B7}">
      <dsp:nvSpPr>
        <dsp:cNvPr id="0" name=""/>
        <dsp:cNvSpPr/>
      </dsp:nvSpPr>
      <dsp:spPr>
        <a:xfrm>
          <a:off x="46958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prstClr val="white">
                  <a:lumMod val="65000"/>
                </a:prstClr>
              </a:solidFill>
              <a:latin typeface="Calibri"/>
              <a:ea typeface="+mn-ea"/>
              <a:cs typeface="+mn-cs"/>
            </a:rPr>
            <a:t>Background</a:t>
          </a:r>
        </a:p>
      </dsp:txBody>
      <dsp:txXfrm>
        <a:off x="46958" y="2422580"/>
        <a:ext cx="2418750" cy="720000"/>
      </dsp:txXfrm>
    </dsp:sp>
    <dsp:sp modelId="{C03C2FBA-C4D0-44BE-92FD-CA799BBA60FC}">
      <dsp:nvSpPr>
        <dsp:cNvPr id="0" name=""/>
        <dsp:cNvSpPr/>
      </dsp:nvSpPr>
      <dsp:spPr>
        <a:xfrm>
          <a:off x="3360645" y="487580"/>
          <a:ext cx="1475437" cy="1475437"/>
        </a:xfrm>
        <a:prstGeom prst="ellipse">
          <a:avLst/>
        </a:prstGeom>
        <a:solidFill>
          <a:srgbClr val="CAD3E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094B3-6D41-4126-B316-277B0AC73F9B}">
      <dsp:nvSpPr>
        <dsp:cNvPr id="0" name=""/>
        <dsp:cNvSpPr/>
      </dsp:nvSpPr>
      <dsp:spPr>
        <a:xfrm>
          <a:off x="3675083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23949-4631-478F-827C-D9914BDB2BFF}">
      <dsp:nvSpPr>
        <dsp:cNvPr id="0" name=""/>
        <dsp:cNvSpPr/>
      </dsp:nvSpPr>
      <dsp:spPr>
        <a:xfrm>
          <a:off x="2888989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srgbClr val="003A65"/>
              </a:solidFill>
              <a:latin typeface="Calibri"/>
              <a:ea typeface="+mn-ea"/>
              <a:cs typeface="+mn-cs"/>
            </a:rPr>
            <a:t>OUR FRAMEWORK</a:t>
          </a:r>
        </a:p>
      </dsp:txBody>
      <dsp:txXfrm>
        <a:off x="2888989" y="2422580"/>
        <a:ext cx="2418750" cy="720000"/>
      </dsp:txXfrm>
    </dsp:sp>
    <dsp:sp modelId="{B9756E6D-B242-43CB-BD6D-158993835A71}">
      <dsp:nvSpPr>
        <dsp:cNvPr id="0" name=""/>
        <dsp:cNvSpPr/>
      </dsp:nvSpPr>
      <dsp:spPr>
        <a:xfrm>
          <a:off x="6202677" y="487580"/>
          <a:ext cx="1475437" cy="1475437"/>
        </a:xfrm>
        <a:prstGeom prst="ellipse">
          <a:avLst/>
        </a:prstGeom>
        <a:solidFill>
          <a:srgbClr val="E0EAF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48AD-9AB6-4723-B5EF-C7DA3BE9D3EC}">
      <dsp:nvSpPr>
        <dsp:cNvPr id="0" name=""/>
        <dsp:cNvSpPr/>
      </dsp:nvSpPr>
      <dsp:spPr>
        <a:xfrm>
          <a:off x="6517114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50BF4-7438-4E67-BD4B-79A58B8DF2C5}">
      <dsp:nvSpPr>
        <dsp:cNvPr id="0" name=""/>
        <dsp:cNvSpPr/>
      </dsp:nvSpPr>
      <dsp:spPr>
        <a:xfrm>
          <a:off x="5731020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>
              <a:solidFill>
                <a:schemeClr val="bg1">
                  <a:lumMod val="65000"/>
                </a:schemeClr>
              </a:solidFill>
            </a:rPr>
            <a:t>Evaluation</a:t>
          </a:r>
          <a:endParaRPr lang="en-US" sz="24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731020" y="2422580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A71D0-7438-4D3E-8ADC-EA02063FD679}">
      <dsp:nvSpPr>
        <dsp:cNvPr id="0" name=""/>
        <dsp:cNvSpPr/>
      </dsp:nvSpPr>
      <dsp:spPr>
        <a:xfrm>
          <a:off x="518614" y="487580"/>
          <a:ext cx="1475437" cy="1475437"/>
        </a:xfrm>
        <a:prstGeom prst="ellipse">
          <a:avLst/>
        </a:prstGeom>
        <a:solidFill>
          <a:srgbClr val="D5DEE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7C1C9-5F0C-4D29-96AF-84BFFDD511AF}">
      <dsp:nvSpPr>
        <dsp:cNvPr id="0" name=""/>
        <dsp:cNvSpPr/>
      </dsp:nvSpPr>
      <dsp:spPr>
        <a:xfrm>
          <a:off x="833051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36E59-C271-40F1-8E88-47BB1EE1A3B7}">
      <dsp:nvSpPr>
        <dsp:cNvPr id="0" name=""/>
        <dsp:cNvSpPr/>
      </dsp:nvSpPr>
      <dsp:spPr>
        <a:xfrm>
          <a:off x="46958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prstClr val="white">
                  <a:lumMod val="65000"/>
                </a:prstClr>
              </a:solidFill>
              <a:latin typeface="Calibri"/>
              <a:ea typeface="+mn-ea"/>
              <a:cs typeface="+mn-cs"/>
            </a:rPr>
            <a:t>Background</a:t>
          </a:r>
        </a:p>
      </dsp:txBody>
      <dsp:txXfrm>
        <a:off x="46958" y="2422580"/>
        <a:ext cx="2418750" cy="720000"/>
      </dsp:txXfrm>
    </dsp:sp>
    <dsp:sp modelId="{C03C2FBA-C4D0-44BE-92FD-CA799BBA60FC}">
      <dsp:nvSpPr>
        <dsp:cNvPr id="0" name=""/>
        <dsp:cNvSpPr/>
      </dsp:nvSpPr>
      <dsp:spPr>
        <a:xfrm>
          <a:off x="3360645" y="487580"/>
          <a:ext cx="1475437" cy="1475437"/>
        </a:xfrm>
        <a:prstGeom prst="ellipse">
          <a:avLst/>
        </a:prstGeom>
        <a:solidFill>
          <a:srgbClr val="CAD3E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094B3-6D41-4126-B316-277B0AC73F9B}">
      <dsp:nvSpPr>
        <dsp:cNvPr id="0" name=""/>
        <dsp:cNvSpPr/>
      </dsp:nvSpPr>
      <dsp:spPr>
        <a:xfrm>
          <a:off x="3675083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23949-4631-478F-827C-D9914BDB2BFF}">
      <dsp:nvSpPr>
        <dsp:cNvPr id="0" name=""/>
        <dsp:cNvSpPr/>
      </dsp:nvSpPr>
      <dsp:spPr>
        <a:xfrm>
          <a:off x="2888989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prstClr val="white">
                  <a:lumMod val="65000"/>
                </a:prstClr>
              </a:solidFill>
              <a:latin typeface="Calibri"/>
              <a:ea typeface="+mn-ea"/>
              <a:cs typeface="+mn-cs"/>
            </a:rPr>
            <a:t>Our FRAMEWORK</a:t>
          </a:r>
        </a:p>
      </dsp:txBody>
      <dsp:txXfrm>
        <a:off x="2888989" y="2422580"/>
        <a:ext cx="2418750" cy="720000"/>
      </dsp:txXfrm>
    </dsp:sp>
    <dsp:sp modelId="{B9756E6D-B242-43CB-BD6D-158993835A71}">
      <dsp:nvSpPr>
        <dsp:cNvPr id="0" name=""/>
        <dsp:cNvSpPr/>
      </dsp:nvSpPr>
      <dsp:spPr>
        <a:xfrm>
          <a:off x="6202677" y="487580"/>
          <a:ext cx="1475437" cy="1475437"/>
        </a:xfrm>
        <a:prstGeom prst="ellipse">
          <a:avLst/>
        </a:prstGeom>
        <a:solidFill>
          <a:srgbClr val="E0EAF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48AD-9AB6-4723-B5EF-C7DA3BE9D3EC}">
      <dsp:nvSpPr>
        <dsp:cNvPr id="0" name=""/>
        <dsp:cNvSpPr/>
      </dsp:nvSpPr>
      <dsp:spPr>
        <a:xfrm>
          <a:off x="6517114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50BF4-7438-4E67-BD4B-79A58B8DF2C5}">
      <dsp:nvSpPr>
        <dsp:cNvPr id="0" name=""/>
        <dsp:cNvSpPr/>
      </dsp:nvSpPr>
      <dsp:spPr>
        <a:xfrm>
          <a:off x="5731020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srgbClr val="003A65"/>
              </a:solidFill>
              <a:latin typeface="Calibri"/>
              <a:ea typeface="+mn-ea"/>
              <a:cs typeface="+mn-cs"/>
            </a:rPr>
            <a:t>Evaluation</a:t>
          </a:r>
        </a:p>
      </dsp:txBody>
      <dsp:txXfrm>
        <a:off x="5731020" y="2422580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A71D0-7438-4D3E-8ADC-EA02063FD679}">
      <dsp:nvSpPr>
        <dsp:cNvPr id="0" name=""/>
        <dsp:cNvSpPr/>
      </dsp:nvSpPr>
      <dsp:spPr>
        <a:xfrm>
          <a:off x="674320" y="170848"/>
          <a:ext cx="1955812" cy="1955812"/>
        </a:xfrm>
        <a:prstGeom prst="ellipse">
          <a:avLst/>
        </a:prstGeom>
        <a:solidFill>
          <a:srgbClr val="D5DEE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7C1C9-5F0C-4D29-96AF-84BFFDD511AF}">
      <dsp:nvSpPr>
        <dsp:cNvPr id="0" name=""/>
        <dsp:cNvSpPr/>
      </dsp:nvSpPr>
      <dsp:spPr>
        <a:xfrm>
          <a:off x="1091133" y="587660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36E59-C271-40F1-8E88-47BB1EE1A3B7}">
      <dsp:nvSpPr>
        <dsp:cNvPr id="0" name=""/>
        <dsp:cNvSpPr/>
      </dsp:nvSpPr>
      <dsp:spPr>
        <a:xfrm>
          <a:off x="54841" y="2485996"/>
          <a:ext cx="3206250" cy="242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Thank you</a:t>
          </a:r>
        </a:p>
      </dsp:txBody>
      <dsp:txXfrm>
        <a:off x="54841" y="2485996"/>
        <a:ext cx="3206250" cy="242024"/>
      </dsp:txXfrm>
    </dsp:sp>
    <dsp:sp modelId="{C03C2FBA-C4D0-44BE-92FD-CA799BBA60FC}">
      <dsp:nvSpPr>
        <dsp:cNvPr id="0" name=""/>
        <dsp:cNvSpPr/>
      </dsp:nvSpPr>
      <dsp:spPr>
        <a:xfrm>
          <a:off x="4441664" y="92090"/>
          <a:ext cx="1955812" cy="1955812"/>
        </a:xfrm>
        <a:prstGeom prst="ellipse">
          <a:avLst/>
        </a:prstGeom>
        <a:solidFill>
          <a:srgbClr val="CAD3E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094B3-6D41-4126-B316-277B0AC73F9B}">
      <dsp:nvSpPr>
        <dsp:cNvPr id="0" name=""/>
        <dsp:cNvSpPr/>
      </dsp:nvSpPr>
      <dsp:spPr>
        <a:xfrm>
          <a:off x="4858477" y="508903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23949-4631-478F-827C-D9914BDB2BFF}">
      <dsp:nvSpPr>
        <dsp:cNvPr id="0" name=""/>
        <dsp:cNvSpPr/>
      </dsp:nvSpPr>
      <dsp:spPr>
        <a:xfrm>
          <a:off x="3828276" y="2330394"/>
          <a:ext cx="3206250" cy="42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Questions..</a:t>
          </a:r>
        </a:p>
      </dsp:txBody>
      <dsp:txXfrm>
        <a:off x="3828276" y="2330394"/>
        <a:ext cx="3206250" cy="422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A2F291-895B-CF44-9A76-F7A5B6ADB7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AE6FA-BD9A-0B4F-9270-4560744DB0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F89C-8028-A94E-8C1A-63D9AC34E76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9687A-D7FE-1F4D-921D-D479EA99B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6627F-80D1-FC41-9128-3561CA1A1C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2E565-1B82-FA48-83EA-9EC7E18C7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8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655D6-33FD-A343-867C-8B943E64B1F3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8468C-FAC6-5A46-B3C1-CB8065133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1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14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F657D-998A-6EF4-DCB6-8DF3BE91A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DE53D-398F-217B-86AD-8BFFE8E96D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566A79-3BA0-FD21-DD4C-5EA58713D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5A51A-8558-3FB6-B9B0-963C8375C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43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8EDF4-B609-0F44-B349-A7D38C9D4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6713DB-F555-D55A-3103-C5B5D2664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9D4FAB-F9E9-2191-88E3-B63944E5D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CFA8D-0739-9746-9E86-97AE4F7E1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0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3F132-B4EB-8C47-174D-885A8BB7F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C15200-43EB-2865-72C6-13FDA45E0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CCBFFC-C42C-D5B3-943D-C7040635D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63093-FDC1-73F2-1101-690A116FD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03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1322A-F4A5-477E-8C61-97D4D5069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363BF8-8A42-5C08-BCEF-EE186EF202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5A6559-59B3-0CAC-FA0C-69166B108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Huangfu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Q., Hall, J.A.J. Parallelizing the dual revised simplex method. Math. Prog. Comp. 10, 119–142 (2018).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Gondzio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J., Sarkissian, R. Parallel interior-point solver for structured linear programs. Math. Program., Ser. A 96, 561–584 (2003)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[3] D. Applegate, M. Díaz, H. Lu, and M. Lubin, "Infeasibility Detection with Primal-Dual Hybrid Gradient for Large-Scale Linear Programming,"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SIAM Journal on Optimization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vol. 34, no. 1, pp. 459-484, Jan. 2024.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[4] https://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developer.nvidia.com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/blog/accelerate-large-linear-programming-problems-with-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cuopt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[5] S.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Vadrevu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R. Nagi, "A GPU Accelerated Dual-Ascent Algorithm for the Multidimensional Assignment Problem in a Multitarget Tracking Application," in IEEE Transactions on Automation Science and Engineering, vol. 20, no. 3, pp. 1706-1720, July 2023</a:t>
            </a:r>
          </a:p>
          <a:p>
            <a:r>
              <a:rPr lang="en-US" dirty="0"/>
              <a:t>[6] K. Date and R. Nagi, "Level 2 Reformulation Linearization Technique–Based Parallel Algorithms for Solving Large Quadratic Assignment Problems on Graphics Processing Unit Clusters," </a:t>
            </a:r>
            <a:r>
              <a:rPr lang="en-US" i="1" dirty="0"/>
              <a:t>INFORMS Journal on Computing</a:t>
            </a:r>
            <a:r>
              <a:rPr lang="en-US" dirty="0"/>
              <a:t>, vol. 31, no. 4, pp. 771-789, Oct. 2019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[7] 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Mateo, J.,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Merriweather Sans" pitchFamily="2" charset="77"/>
              </a:rPr>
              <a:t>Plà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, L.M.,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Merriweather Sans" pitchFamily="2" charset="77"/>
              </a:rPr>
              <a:t>Solsona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, F. </a:t>
            </a:r>
            <a:r>
              <a:rPr lang="en-US" b="0" i="1" dirty="0">
                <a:solidFill>
                  <a:srgbClr val="222222"/>
                </a:solidFill>
                <a:effectLst/>
                <a:latin typeface="Merriweather Sans" pitchFamily="2" charset="77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 A scalable parallel implementation of the Cluster Benders Decomposition algorithm. </a:t>
            </a:r>
            <a:r>
              <a:rPr lang="en-US" b="0" i="1" dirty="0">
                <a:solidFill>
                  <a:srgbClr val="222222"/>
                </a:solidFill>
                <a:effectLst/>
                <a:latin typeface="Merriweather Sans" pitchFamily="2" charset="77"/>
              </a:rPr>
              <a:t>Cluster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Merriweather Sans" pitchFamily="2" charset="77"/>
              </a:rPr>
              <a:t>Comput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22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, 877–886 (2019)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[8]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Melab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I.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Chakroun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M.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Mezmaz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 and D.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Tuyttens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"A GPU-accelerated Branch-and-Bound Algorithm for the Flow-Shop Scheduling Problem," 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Neue Regular"/>
              </a:rPr>
              <a:t>2012 IEEE International Conference on Cluster Computing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Beijing, China, 2012.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[9] 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Samiran Kawtikwar, Mohammad Almasri, Wen-Mei Hwu, Rakesh Nagi, and Jinjun Xiong. 2023. BEEP: Balanced Efficient subgraph Enumeration in Parallel. In Proceedings of the 52nd International Conference on Parallel Processing (ICPP '23).</a:t>
            </a:r>
            <a:endParaRPr lang="en-US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[10] Shinano, Y., Heinz, S.,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Vigerske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S., Winkler, M.: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FiberSCIP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 – a shared memory parallelization of SCIP. INFORMS Journal on Computing, Published online 2017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[11] Eckstein, J., Hart, W.E., Phillips, C.A.: PEBBL: an object-oriented framework for scalable parallel branch and bound. Mathematical Programming Computation 7(4), 429–469 (2015)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[12]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yanxu55, Ted Ralphs, &amp; Stefan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Vigerske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. (2017). coin-or/CHiPPS-ALPS: Version 1.5.6 (releases/1.5.6).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Zenodo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[13]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Lluís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-Miquel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Munguía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Geoffrey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Oxberry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Deepak Rajan, and Yuji Shinano. 2019. Parallel PIPS-SBB: multi-level parallelism for stochastic mixed-integer programs.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Comput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Optim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 Appl. 73, 2 (June 2019)</a:t>
            </a:r>
            <a:endParaRPr lang="en-US" b="0" i="0" dirty="0">
              <a:solidFill>
                <a:srgbClr val="333333"/>
              </a:solidFill>
              <a:effectLst/>
              <a:latin typeface="HelveticaNeue Regula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FB712-4A48-5F60-0E4E-C70E38B48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3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0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12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b="0" i="0" dirty="0">
                <a:solidFill>
                  <a:srgbClr val="000000"/>
                </a:solidFill>
                <a:effectLst/>
                <a:latin typeface="GT America Standard"/>
              </a:rPr>
              <a:t>Fisher, Marshall L. “The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T America Standard"/>
              </a:rPr>
              <a:t>Lagrangian</a:t>
            </a:r>
            <a:r>
              <a:rPr lang="en-US" b="0" i="0" dirty="0">
                <a:solidFill>
                  <a:srgbClr val="000000"/>
                </a:solidFill>
                <a:effectLst/>
                <a:latin typeface="GT America Standard"/>
              </a:rPr>
              <a:t> Relaxation Method for Solving Integer Programming Problems.” </a:t>
            </a:r>
            <a:r>
              <a:rPr lang="en-US" b="0" i="1" dirty="0">
                <a:solidFill>
                  <a:srgbClr val="000000"/>
                </a:solidFill>
                <a:effectLst/>
                <a:latin typeface="GT America Standard"/>
              </a:rPr>
              <a:t>Management Science</a:t>
            </a:r>
            <a:r>
              <a:rPr lang="en-US" b="0" i="0" dirty="0">
                <a:solidFill>
                  <a:srgbClr val="000000"/>
                </a:solidFill>
                <a:effectLst/>
                <a:latin typeface="GT America Standard"/>
              </a:rPr>
              <a:t>, vol. 50, no. 12, 2004,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GT America Standard"/>
              </a:rPr>
              <a:t>[2] </a:t>
            </a:r>
            <a:r>
              <a:rPr lang="en-US" dirty="0">
                <a:effectLst/>
              </a:rPr>
              <a:t>Kawtikwar, Samiran, and Rakesh Nagi. “HyLAC: Hybrid Linear Assignment Solver in CUDA.” </a:t>
            </a:r>
            <a:r>
              <a:rPr lang="en-US" i="1" dirty="0">
                <a:effectLst/>
              </a:rPr>
              <a:t>Journal of Parallel and Distributed Computing</a:t>
            </a:r>
            <a:r>
              <a:rPr lang="en-US" dirty="0">
                <a:effectLst/>
              </a:rPr>
              <a:t>, vol. 187, May 2024.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2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7D28-40E7-DCED-56DE-CAB4A90F1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0515F-5410-B9CA-A84F-0A4D08E83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65CB8-24F0-1379-4FEC-288E3ED82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04680-0966-6362-93C2-91A3126E0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40855-5B1F-92C3-AE9A-5DADC0C62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FE9A4-6CF8-C201-0CDF-170B2AAF5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73B585-3173-E9AC-F7DC-085AA9F10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699B2-044A-D556-6C25-CBCCC8B8F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FA69D-6C00-8E7C-3184-F38847F7B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1D70B9-295A-9D94-329A-A469E8359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8B3955-065F-8E1B-421D-9F375E6E7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E77D3-3D12-79E4-F98B-3FB16A20B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8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A88C1-6F20-EBD0-EE17-8196A00D4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3C0667-FFF5-26AD-FC30-2B496A2EC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F005D1-3D1A-F2A0-9DAB-167A03404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7C7FC-8348-8974-DC9D-5480D1230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EC365-8036-3580-41BD-703DB3B0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977BC-E9C0-47DE-E08B-B3F41764B2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950818-1158-F2D2-BC13-E4F8B0A67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03278-FB9E-0D33-452D-35E11CBBE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0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4AB97-CBE4-A2C3-C4AE-BFBE0C2AE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5B040-3B4A-2A3E-80EA-16026BC31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5A35B9-76FB-D5BA-7C58-FF531F5D6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E5245-53BE-8304-DAF6-5CA820E22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2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9520-2B62-B046-DEDC-254847193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46F06-7BEB-69E6-F004-5BD1A7096F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25A7FB-17E4-CBBC-6C17-2404652F5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BA01D-157A-498F-7799-FC35B9C1C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785E2FBB-AD30-24E6-A0A7-BC8AA2C124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EFCE6B4-5287-56BC-ECC2-CEB84E4EB2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691A0D4-6952-0C4D-841D-2BED8B6B0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1" y="1621332"/>
            <a:ext cx="3925230" cy="203626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6294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494" y="214110"/>
            <a:ext cx="8060201" cy="599318"/>
          </a:xfrm>
        </p:spPr>
        <p:txBody>
          <a:bodyPr>
            <a:noAutofit/>
          </a:bodyPr>
          <a:lstStyle>
            <a:lvl1pPr algn="l">
              <a:defRPr sz="2600" b="1" i="0" cap="none">
                <a:solidFill>
                  <a:srgbClr val="0814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5" y="880973"/>
            <a:ext cx="8241736" cy="354733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Arial"/>
                <a:cs typeface="Arial"/>
              </a:defRPr>
            </a:lvl1pPr>
            <a:lvl2pPr marL="742962" indent="-285755">
              <a:lnSpc>
                <a:spcPct val="120000"/>
              </a:lnSpc>
              <a:spcBef>
                <a:spcPts val="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/>
                <a:cs typeface="Arial"/>
              </a:defRPr>
            </a:lvl2pPr>
            <a:lvl3pPr marL="1143019" indent="-228604"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8CF718-96C9-21B3-367E-D2E7B7891A0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871" y="4705814"/>
            <a:ext cx="1995211" cy="437687"/>
            <a:chOff x="200615" y="4442274"/>
            <a:chExt cx="2978740" cy="5422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3EA691-99E2-02EE-03CB-EC2A3D03AF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15" y="4442274"/>
              <a:ext cx="1543956" cy="3200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4D1615-328E-0077-D977-C07F0CA8A9C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035"/>
            <a:stretch/>
          </p:blipFill>
          <p:spPr>
            <a:xfrm>
              <a:off x="200615" y="4762314"/>
              <a:ext cx="2978740" cy="22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27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person&#10;&#10;Description automatically generated">
            <a:extLst>
              <a:ext uri="{FF2B5EF4-FFF2-40B4-BE49-F238E27FC236}">
                <a16:creationId xmlns:a16="http://schemas.microsoft.com/office/drawing/2014/main" id="{5FD5E649-2CE6-F45D-0AB2-DF836BE7B5D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494" y="205979"/>
            <a:ext cx="843130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494" y="1200151"/>
            <a:ext cx="843130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037063-7454-4A4C-BA5E-A8A23719024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AA0214-EA1E-7BE6-A474-C6C2A0678B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871" y="4705814"/>
            <a:ext cx="1995211" cy="437687"/>
            <a:chOff x="200615" y="4442274"/>
            <a:chExt cx="2978740" cy="5422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7107B4-263C-0932-F96A-1F2A7EAF21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15" y="4442274"/>
              <a:ext cx="1543956" cy="3200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79AED3-418B-2266-8C99-0F22EC5391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1035"/>
            <a:stretch/>
          </p:blipFill>
          <p:spPr>
            <a:xfrm>
              <a:off x="200615" y="4762314"/>
              <a:ext cx="2978740" cy="22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058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6" r:id="rId3"/>
  </p:sldLayoutIdLst>
  <p:txStyles>
    <p:titleStyle>
      <a:lvl1pPr algn="ctr" defTabSz="45720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6" indent="-342906" algn="l" defTabSz="45720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62" indent="-285755" algn="l" defTabSz="45720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9" indent="-228604" algn="l" defTabSz="45720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7" indent="-228604" algn="l" defTabSz="45720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34" indent="-228604" algn="l" defTabSz="45720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42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5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3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0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sv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sv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mailto:samiran2@illinois.edu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5572-4ACC-2017-0A1A-19F2334E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39" y="1141765"/>
            <a:ext cx="6652143" cy="203626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GPU Accelerated </a:t>
            </a:r>
            <a:br>
              <a:rPr lang="en-US" sz="3600" dirty="0"/>
            </a:br>
            <a:r>
              <a:rPr lang="en-US" sz="3600" dirty="0"/>
              <a:t>Branch and Bound through</a:t>
            </a:r>
            <a:br>
              <a:rPr lang="en-US" sz="3600" dirty="0"/>
            </a:br>
            <a:r>
              <a:rPr lang="en-US" sz="3600" dirty="0"/>
              <a:t>Best First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9DF88-C57A-9D5F-F874-420F4B2B72EC}"/>
              </a:ext>
            </a:extLst>
          </p:cNvPr>
          <p:cNvSpPr txBox="1"/>
          <p:nvPr/>
        </p:nvSpPr>
        <p:spPr>
          <a:xfrm>
            <a:off x="1367339" y="3463840"/>
            <a:ext cx="640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Samiran Kawtikwar</a:t>
            </a:r>
            <a:r>
              <a:rPr lang="en-US" sz="2400" b="1" baseline="30000" dirty="0"/>
              <a:t>*</a:t>
            </a:r>
            <a:r>
              <a:rPr lang="en-US" sz="2400" dirty="0"/>
              <a:t>, Izzat Al Hajj</a:t>
            </a:r>
            <a:r>
              <a:rPr lang="en-US" sz="2400" baseline="30000" dirty="0"/>
              <a:t>†</a:t>
            </a:r>
            <a:r>
              <a:rPr lang="en-US" sz="2400" dirty="0"/>
              <a:t>, Rakesh Nagi</a:t>
            </a:r>
            <a:r>
              <a:rPr lang="en-US" sz="2400" baseline="30000" dirty="0"/>
              <a:t>*‡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C1811EF-8B6B-C2D4-B0DA-6CDC413E6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14" y="3997463"/>
            <a:ext cx="1084337" cy="108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niversity of Illinois at Urbana-Champaign Logo PNG Vector (PDF) Free  Download">
            <a:extLst>
              <a:ext uri="{FF2B5EF4-FFF2-40B4-BE49-F238E27FC236}">
                <a16:creationId xmlns:a16="http://schemas.microsoft.com/office/drawing/2014/main" id="{984742BA-3EE1-6012-5ABC-C8F2AAEB7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819" y="4124528"/>
            <a:ext cx="2281192" cy="101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ingapore University of Technology and Design - Prototypes for Humanity">
            <a:extLst>
              <a:ext uri="{FF2B5EF4-FFF2-40B4-BE49-F238E27FC236}">
                <a16:creationId xmlns:a16="http://schemas.microsoft.com/office/drawing/2014/main" id="{627C4DBB-9308-20E3-5CE8-BF7A51EEC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11" y="3902781"/>
            <a:ext cx="2337836" cy="124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90747-2968-6AB1-F3A2-52C20086A62C}"/>
              </a:ext>
            </a:extLst>
          </p:cNvPr>
          <p:cNvSpPr txBox="1"/>
          <p:nvPr/>
        </p:nvSpPr>
        <p:spPr>
          <a:xfrm>
            <a:off x="1427053" y="3995114"/>
            <a:ext cx="196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baseline="30000" dirty="0"/>
              <a:t>*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B146F-7E04-8E33-419A-14215431BDB1}"/>
              </a:ext>
            </a:extLst>
          </p:cNvPr>
          <p:cNvSpPr txBox="1"/>
          <p:nvPr/>
        </p:nvSpPr>
        <p:spPr>
          <a:xfrm>
            <a:off x="3970119" y="4026646"/>
            <a:ext cx="196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aseline="30000" dirty="0"/>
              <a:t>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553C5-F390-8653-08F7-1CBA80D64DF9}"/>
              </a:ext>
            </a:extLst>
          </p:cNvPr>
          <p:cNvSpPr txBox="1"/>
          <p:nvPr/>
        </p:nvSpPr>
        <p:spPr>
          <a:xfrm>
            <a:off x="5258778" y="3995114"/>
            <a:ext cx="223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aseline="30000" dirty="0"/>
              <a:t>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7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FEA5ED8-C8B9-EB6C-11A5-4CA41F2DC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321EF9-455C-676A-3181-43F51CCB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4242A-E410-12BC-23F9-30BEDC984BE6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4242A-E410-12BC-23F9-30BEDC984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EECB4-8D17-7A5D-2F24-4F8B3F3CD201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EECB4-8D17-7A5D-2F24-4F8B3F3CD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E4469BE-7FD6-EB67-2D86-099E489124DE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8E989-D137-ED44-85E6-E9CFAE68CA14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35CE64-C3DA-2625-C106-1DCF110906D5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59B38CB-5DAB-F7D4-0D25-5F2C2C4094A5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D34234-2F4A-65C3-E5DF-B119896CC209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339B36-3079-EE8A-8698-0707C67EA264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3115C1-AEA4-5713-10EA-8D7932783C7D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FFD4A8-1483-4DCE-5775-CF40557B1852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6666282-E4DB-34E3-5D69-D78B44D6DCF3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2D7099-2703-9C17-72DF-706BD0842CCD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53DA3B-50CB-CE35-47E8-3E9A926DACE4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8D8AFE-D154-090B-5702-FD5ED5DF2083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53DF5DC-8AEB-6733-8D2F-8F697D29DCA5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53DF5DC-8AEB-6733-8D2F-8F697D29D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4760FD0-AE2A-9DF4-E87C-269405B0324D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224034-7575-D519-DF20-FF10EB3C576F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DB28F73-68C5-46B6-00BC-B0ADDCB2A0BE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41C3B8-AD98-A963-2952-C328F4E5197C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A1138FE-DD72-AB7F-5C63-5C7EB3C40832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448743-8ED0-1471-6835-ED4F120CCC4A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37DBE0D-DF7A-1B40-AE99-BA55D15804B8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704D36-63F3-02CF-0440-5DEC0071712F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17B06C3-A371-DDC9-6EFB-B5EED259DD63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D07B55-F592-0CA1-D26D-960DE1F35E5B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7719A25-267B-57BE-D8A4-87DBAC140D61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9E5D90-8EF8-6418-2BB4-A534AD79E516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C07D8C7-BCEF-0A0F-428C-955140B2141D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1445A1-D478-EC3F-53D0-E3A7BBAAF170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A3A7CA2-5070-C645-36C2-347CC4CFE258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D1FF7C97-8442-321A-C3C6-3F25371DD8BD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1FF4DF6-ACDE-D422-B71F-83D7B9BC7DDD}"/>
              </a:ext>
            </a:extLst>
          </p:cNvPr>
          <p:cNvSpPr txBox="1"/>
          <p:nvPr/>
        </p:nvSpPr>
        <p:spPr>
          <a:xfrm>
            <a:off x="4360759" y="2144737"/>
            <a:ext cx="1794081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138A952-289B-7D1C-E724-61673D571F96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E32FD16-330E-9CA5-0B16-A4630D498D56}"/>
              </a:ext>
            </a:extLst>
          </p:cNvPr>
          <p:cNvGraphicFramePr>
            <a:graphicFrameLocks noGrp="1"/>
          </p:cNvGraphicFramePr>
          <p:nvPr/>
        </p:nvGraphicFramePr>
        <p:xfrm>
          <a:off x="4719353" y="2669676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89A7335-B2AB-8CEF-A655-83947AD34F62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837089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89A7335-B2AB-8CEF-A655-83947AD34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837089" cy="327077"/>
              </a:xfrm>
              <a:prstGeom prst="rect">
                <a:avLst/>
              </a:prstGeom>
              <a:blipFill>
                <a:blip r:embed="rId6"/>
                <a:stretch>
                  <a:fillRect l="-2985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188B40C-2197-7F74-2CC4-30FFF02A2DAC}"/>
                  </a:ext>
                </a:extLst>
              </p:cNvPr>
              <p:cNvSpPr txBox="1"/>
              <p:nvPr/>
            </p:nvSpPr>
            <p:spPr>
              <a:xfrm>
                <a:off x="7814780" y="2913516"/>
                <a:ext cx="117532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Best key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188B40C-2197-7F74-2CC4-30FFF02A2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913516"/>
                <a:ext cx="1175322" cy="327077"/>
              </a:xfrm>
              <a:prstGeom prst="rect">
                <a:avLst/>
              </a:prstGeom>
              <a:blipFill>
                <a:blip r:embed="rId7"/>
                <a:stretch>
                  <a:fillRect l="-2151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5A84380D-5969-787A-FF53-4422D101E63C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222580-33F0-AC59-9898-6B42FB965F24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C7269E3F-253D-5E51-FF9B-BD16ECEEF0BC}"/>
              </a:ext>
            </a:extLst>
          </p:cNvPr>
          <p:cNvGraphicFramePr>
            <a:graphicFrameLocks noGrp="1"/>
          </p:cNvGraphicFramePr>
          <p:nvPr/>
        </p:nvGraphicFramePr>
        <p:xfrm>
          <a:off x="3682662" y="3335443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40BD8625-FE17-594E-D6AC-9FBB07FCB953}"/>
              </a:ext>
            </a:extLst>
          </p:cNvPr>
          <p:cNvGraphicFramePr>
            <a:graphicFrameLocks noGrp="1"/>
          </p:cNvGraphicFramePr>
          <p:nvPr/>
        </p:nvGraphicFramePr>
        <p:xfrm>
          <a:off x="5144034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6" name="Oval 75">
            <a:extLst>
              <a:ext uri="{FF2B5EF4-FFF2-40B4-BE49-F238E27FC236}">
                <a16:creationId xmlns:a16="http://schemas.microsoft.com/office/drawing/2014/main" id="{FCABA383-8AEA-E964-6B30-42692A469CE6}"/>
              </a:ext>
            </a:extLst>
          </p:cNvPr>
          <p:cNvSpPr/>
          <p:nvPr/>
        </p:nvSpPr>
        <p:spPr>
          <a:xfrm>
            <a:off x="6266370" y="33195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7A8CCA-9EAD-C08D-05A5-7A0415C35449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424681" cy="374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516E233D-EB73-135D-D127-3FBA137EE55B}"/>
              </a:ext>
            </a:extLst>
          </p:cNvPr>
          <p:cNvGraphicFramePr>
            <a:graphicFrameLocks noGrp="1"/>
          </p:cNvGraphicFramePr>
          <p:nvPr/>
        </p:nvGraphicFramePr>
        <p:xfrm>
          <a:off x="4545692" y="3929475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272C5A6C-B1F9-DFE7-776E-3E2D85BE807C}"/>
              </a:ext>
            </a:extLst>
          </p:cNvPr>
          <p:cNvSpPr/>
          <p:nvPr/>
        </p:nvSpPr>
        <p:spPr>
          <a:xfrm>
            <a:off x="5660944" y="3897951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28A91C-C2D9-FBCF-F029-512EBD3C9F94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5817520" y="3626455"/>
            <a:ext cx="605426" cy="27149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1C5D1CE2-4D58-FE16-0D02-9CE090C78776}"/>
              </a:ext>
            </a:extLst>
          </p:cNvPr>
          <p:cNvGraphicFramePr>
            <a:graphicFrameLocks noGrp="1"/>
          </p:cNvGraphicFramePr>
          <p:nvPr/>
        </p:nvGraphicFramePr>
        <p:xfrm>
          <a:off x="6062610" y="3918595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85" name="Oval 84">
            <a:extLst>
              <a:ext uri="{FF2B5EF4-FFF2-40B4-BE49-F238E27FC236}">
                <a16:creationId xmlns:a16="http://schemas.microsoft.com/office/drawing/2014/main" id="{60ED37BA-B51E-B9B3-FAEA-9A1E4BA847DF}"/>
              </a:ext>
            </a:extLst>
          </p:cNvPr>
          <p:cNvSpPr/>
          <p:nvPr/>
        </p:nvSpPr>
        <p:spPr>
          <a:xfrm>
            <a:off x="7197904" y="388220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15FDB8-8B03-A674-9D78-EA9BC19E613B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422946" y="3626455"/>
            <a:ext cx="931534" cy="2557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9C70F167-EB54-24AF-5749-A4F8C177991D}"/>
              </a:ext>
            </a:extLst>
          </p:cNvPr>
          <p:cNvGraphicFramePr>
            <a:graphicFrameLocks noGrp="1"/>
          </p:cNvGraphicFramePr>
          <p:nvPr/>
        </p:nvGraphicFramePr>
        <p:xfrm>
          <a:off x="5778300" y="4512727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90" name="Oval 89">
            <a:extLst>
              <a:ext uri="{FF2B5EF4-FFF2-40B4-BE49-F238E27FC236}">
                <a16:creationId xmlns:a16="http://schemas.microsoft.com/office/drawing/2014/main" id="{3A48243E-BBE6-F500-2F94-83AE29C1DE14}"/>
              </a:ext>
            </a:extLst>
          </p:cNvPr>
          <p:cNvSpPr/>
          <p:nvPr/>
        </p:nvSpPr>
        <p:spPr>
          <a:xfrm>
            <a:off x="6913594" y="447633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62887AB-B53A-3F58-7174-D2BC1CBD8E2A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 flipH="1">
            <a:off x="7070170" y="4189091"/>
            <a:ext cx="284310" cy="28724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57B1941D-C94F-D6B0-02A4-9D249FC3E28F}"/>
              </a:ext>
            </a:extLst>
          </p:cNvPr>
          <p:cNvGraphicFramePr>
            <a:graphicFrameLocks noGrp="1"/>
          </p:cNvGraphicFramePr>
          <p:nvPr/>
        </p:nvGraphicFramePr>
        <p:xfrm>
          <a:off x="6771507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94" name="Oval 93">
            <a:extLst>
              <a:ext uri="{FF2B5EF4-FFF2-40B4-BE49-F238E27FC236}">
                <a16:creationId xmlns:a16="http://schemas.microsoft.com/office/drawing/2014/main" id="{C079981E-27D3-2776-71D6-4B474A7F98DD}"/>
              </a:ext>
            </a:extLst>
          </p:cNvPr>
          <p:cNvSpPr/>
          <p:nvPr/>
        </p:nvSpPr>
        <p:spPr>
          <a:xfrm>
            <a:off x="7893843" y="33195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178913-D74B-7010-CDE6-DA90FB4F8C7E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>
          <a:xfrm>
            <a:off x="5998265" y="2945040"/>
            <a:ext cx="2052154" cy="374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182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8146C71-C4B5-99B5-5A3F-5613E76C6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798546-532C-E88D-6267-37DCB683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3AC7B-85F2-06F6-BBF5-49489B7D5F15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3AC7B-85F2-06F6-BBF5-49489B7D5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1CEBD-9C18-CD30-6871-6F0A6FD27FA3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1CEBD-9C18-CD30-6871-6F0A6FD27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3709E2B-0DDC-CE98-440D-C483C1D05AD6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42834-CD1D-CA9C-521B-2FA6D6CE12D4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18436E-D8AB-A88D-CFAB-F15CE2D40254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5EDEE3D-4A66-34B3-A1BB-B513BAB5BC09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C82262-FC63-9721-AC6A-2158FEBFC006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7B4A19-55AB-741D-A128-DB000F12BA77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F9F5-5313-D461-FEFD-B5480DC602DF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63D39A-A443-7EC3-5780-D0431CFB9B94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835BEBC-F84C-6E04-0522-D34B1207074E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FE22C0-574C-C640-5EAA-680FD9088E99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9E54DB-54C0-A4D4-ABCE-63C1F33F7152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94194-5A72-C97F-CBDD-0FF34FE959F2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43855D-656E-D1B2-E3EA-083870441942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43855D-656E-D1B2-E3EA-083870441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4111F05-C300-8F62-02C6-3A38623FE186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324153-98DC-CDF5-B932-40ABBE2D6528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BF590E1-77B1-E097-DFB6-5B83185E2436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CFF575-850E-30D1-0E46-350E614AE07B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818A0AA-6CC8-AC25-57F5-DE2156233FFD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A62B3-696A-B1C3-302E-82CEDD5AD5D0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9E403BB-928E-71F5-FABC-FB648B3657FA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FF2201-8D89-9D3F-6196-995FA69A00A0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1C83129-D4CC-A32C-3407-6F67E72DFBAF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00AEED-B5CF-78C9-6372-BFA373158138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E5FAFA3-9ED5-92D8-3AEC-0BC8185F32E7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09319-2323-95BC-0B77-F770B3249A35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428F7BD-6BF2-A3E1-C7E1-7AD5B9F62AC9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831186-EFB1-567B-F89C-87F2477ED2A4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FF75B9-3926-3DE4-33C0-090915864904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C03B286-5E52-BB5D-493A-6A64205C92C3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7A1A8928-280A-137C-253F-18ADE2DC043D}"/>
              </a:ext>
            </a:extLst>
          </p:cNvPr>
          <p:cNvSpPr txBox="1"/>
          <p:nvPr/>
        </p:nvSpPr>
        <p:spPr>
          <a:xfrm>
            <a:off x="4360759" y="2144737"/>
            <a:ext cx="1794081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7AA77AE-92C8-B113-AD3F-D59ABDDE4DDB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F70084D0-1431-CB32-887E-5ED2EA195C39}"/>
              </a:ext>
            </a:extLst>
          </p:cNvPr>
          <p:cNvGraphicFramePr>
            <a:graphicFrameLocks noGrp="1"/>
          </p:cNvGraphicFramePr>
          <p:nvPr/>
        </p:nvGraphicFramePr>
        <p:xfrm>
          <a:off x="4719353" y="2669676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D0B1976F-1D28-6BE6-D5B6-FFA3E582F754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99C8E83-E9F5-9EE0-7D10-A0710F60B4E7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885C9A39-00AF-7275-79F2-815CBAC793B2}"/>
              </a:ext>
            </a:extLst>
          </p:cNvPr>
          <p:cNvGraphicFramePr>
            <a:graphicFrameLocks noGrp="1"/>
          </p:cNvGraphicFramePr>
          <p:nvPr/>
        </p:nvGraphicFramePr>
        <p:xfrm>
          <a:off x="3682662" y="3335443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6" name="Oval 75">
            <a:extLst>
              <a:ext uri="{FF2B5EF4-FFF2-40B4-BE49-F238E27FC236}">
                <a16:creationId xmlns:a16="http://schemas.microsoft.com/office/drawing/2014/main" id="{22A821A7-7E05-3928-D51F-A0E168A93F73}"/>
              </a:ext>
            </a:extLst>
          </p:cNvPr>
          <p:cNvSpPr/>
          <p:nvPr/>
        </p:nvSpPr>
        <p:spPr>
          <a:xfrm>
            <a:off x="6259330" y="32910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F021DB6-C241-A550-8658-F7D2E19283E6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417641" cy="3460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F813CF9-DA55-C85D-C8A9-66045F6295DF}"/>
              </a:ext>
            </a:extLst>
          </p:cNvPr>
          <p:cNvSpPr/>
          <p:nvPr/>
        </p:nvSpPr>
        <p:spPr>
          <a:xfrm>
            <a:off x="6034022" y="383291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F419F8F-2C92-6E16-A5EF-D0BC052CBD46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6190598" y="3597955"/>
            <a:ext cx="225308" cy="23495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702DA6C-5AB7-CB36-1B21-8B50AD2D3099}"/>
              </a:ext>
            </a:extLst>
          </p:cNvPr>
          <p:cNvSpPr/>
          <p:nvPr/>
        </p:nvSpPr>
        <p:spPr>
          <a:xfrm>
            <a:off x="6517138" y="383690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1A5DA5B-108E-300E-EBDF-B3198099CA47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415906" y="3597955"/>
            <a:ext cx="257808" cy="23895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25E7205F-F0EF-D0FE-D690-653C2F62EBBB}"/>
              </a:ext>
            </a:extLst>
          </p:cNvPr>
          <p:cNvSpPr/>
          <p:nvPr/>
        </p:nvSpPr>
        <p:spPr>
          <a:xfrm>
            <a:off x="6517137" y="427586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5CA5C3-9974-FCD2-CCA0-E98B65E36784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 flipH="1">
            <a:off x="6673713" y="4143794"/>
            <a:ext cx="1" cy="132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EB4539-23FD-DB0C-D220-7FFA69D8A60D}"/>
              </a:ext>
            </a:extLst>
          </p:cNvPr>
          <p:cNvCxnSpPr>
            <a:cxnSpLocks/>
            <a:stCxn id="69" idx="4"/>
            <a:endCxn id="45" idx="0"/>
          </p:cNvCxnSpPr>
          <p:nvPr/>
        </p:nvCxnSpPr>
        <p:spPr>
          <a:xfrm flipH="1">
            <a:off x="4156921" y="3625141"/>
            <a:ext cx="773338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113A6ED-BBF4-577E-9368-7AE81DF4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35870"/>
              </p:ext>
            </p:extLst>
          </p:nvPr>
        </p:nvGraphicFramePr>
        <p:xfrm>
          <a:off x="2925884" y="3895960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45" name="Oval 44">
            <a:extLst>
              <a:ext uri="{FF2B5EF4-FFF2-40B4-BE49-F238E27FC236}">
                <a16:creationId xmlns:a16="http://schemas.microsoft.com/office/drawing/2014/main" id="{CBA455C3-B9E0-7A7F-D97A-49DCCB036883}"/>
              </a:ext>
            </a:extLst>
          </p:cNvPr>
          <p:cNvSpPr/>
          <p:nvPr/>
        </p:nvSpPr>
        <p:spPr>
          <a:xfrm>
            <a:off x="4000345" y="385264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A85BBF2D-2276-D57C-4DD4-8CC836947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31920"/>
              </p:ext>
            </p:extLst>
          </p:nvPr>
        </p:nvGraphicFramePr>
        <p:xfrm>
          <a:off x="4398308" y="3884170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50" name="Oval 49">
            <a:extLst>
              <a:ext uri="{FF2B5EF4-FFF2-40B4-BE49-F238E27FC236}">
                <a16:creationId xmlns:a16="http://schemas.microsoft.com/office/drawing/2014/main" id="{BB989F22-A19D-9267-E54B-29CADBD81CAD}"/>
              </a:ext>
            </a:extLst>
          </p:cNvPr>
          <p:cNvSpPr/>
          <p:nvPr/>
        </p:nvSpPr>
        <p:spPr>
          <a:xfrm>
            <a:off x="5479313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B49EB3-0F28-8309-61AB-7F8735B84AF1}"/>
              </a:ext>
            </a:extLst>
          </p:cNvPr>
          <p:cNvCxnSpPr>
            <a:cxnSpLocks/>
            <a:stCxn id="69" idx="4"/>
            <a:endCxn id="50" idx="0"/>
          </p:cNvCxnSpPr>
          <p:nvPr/>
        </p:nvCxnSpPr>
        <p:spPr>
          <a:xfrm>
            <a:off x="4930259" y="3625141"/>
            <a:ext cx="705630" cy="23394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9E3B60C-74EF-B7A0-2993-0EB0C07E2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78470"/>
              </p:ext>
            </p:extLst>
          </p:nvPr>
        </p:nvGraphicFramePr>
        <p:xfrm>
          <a:off x="5144034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54A01D03-1FEF-BDFA-FD17-5087203F6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94800"/>
              </p:ext>
            </p:extLst>
          </p:nvPr>
        </p:nvGraphicFramePr>
        <p:xfrm>
          <a:off x="6771507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5FB676F8-4CFD-4EB7-358B-CCAD811995B0}"/>
              </a:ext>
            </a:extLst>
          </p:cNvPr>
          <p:cNvSpPr/>
          <p:nvPr/>
        </p:nvSpPr>
        <p:spPr>
          <a:xfrm>
            <a:off x="7893843" y="3319567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4C07454-6B39-15BF-D054-09EAECAEBF46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837089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4C07454-6B39-15BF-D054-09EAECAEB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837089" cy="327077"/>
              </a:xfrm>
              <a:prstGeom prst="rect">
                <a:avLst/>
              </a:prstGeom>
              <a:blipFill>
                <a:blip r:embed="rId6"/>
                <a:stretch>
                  <a:fillRect l="-2985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8503498-0EF2-3508-74E9-3F92F485DF58}"/>
              </a:ext>
            </a:extLst>
          </p:cNvPr>
          <p:cNvSpPr txBox="1"/>
          <p:nvPr/>
        </p:nvSpPr>
        <p:spPr>
          <a:xfrm>
            <a:off x="7814780" y="2913516"/>
            <a:ext cx="1175322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key = 8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20AD50-EA66-7DDA-AD74-6574A5747078}"/>
              </a:ext>
            </a:extLst>
          </p:cNvPr>
          <p:cNvCxnSpPr>
            <a:cxnSpLocks/>
          </p:cNvCxnSpPr>
          <p:nvPr/>
        </p:nvCxnSpPr>
        <p:spPr>
          <a:xfrm>
            <a:off x="5998265" y="2945040"/>
            <a:ext cx="2052154" cy="374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34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B4A8E5B-CD60-B89C-288D-BF45EE58A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B93EF-0844-12FA-977A-EC067E7E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7257BE-C923-6FE3-5F8A-A8332F637B4E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7257BE-C923-6FE3-5F8A-A8332F637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49692F-555E-C099-E4C0-C11DAD1F8278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49692F-555E-C099-E4C0-C11DAD1F8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1B9784-87A4-BDE0-76E9-FAE833C69249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3DA2E9-BB58-7682-3B5E-82B37A2E49A7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EA650D-C1E1-1BBC-F76C-153E7968DFF0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D883D9D-8CF5-22CB-35F2-BBA2138B1611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2E97F2-EA58-ACCA-3077-2F8887E0A529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423B30-EEBF-1B3C-3AF1-DD601C5B6F92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9CEBCB-9F0C-3FB8-2EED-489139B422EA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9985F5-268A-DCC5-D9D8-A9D98F01675C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4C56BF8-3BE5-8EB9-AFDE-BCCBCD905F2E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0F535B-52B4-9DB9-D2CE-8F6741BEA553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AF56BD-2D7D-6206-F5D4-E96682243E91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E84A28-0C0C-34C9-6134-4D2393477481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571CDE-A75E-8A8B-CE77-3BA4EB7044B7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571CDE-A75E-8A8B-CE77-3BA4EB70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D34C9B4-74BB-D685-25AC-35E28D56A77D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3AE88C-D9AE-6658-DB25-1AD049A6BF2E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01DC43C-3D74-2BA9-8924-D1967A149D94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8B8066-EB77-EC5F-5B7B-A0991B9DA588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10CCC63-6ADF-2EB9-6C32-D82C9CD092F4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52DFB5-7016-86D0-E45C-3C8C4FC27327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8B0A673-E791-CCB2-8EB9-F20D7142746E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64AE69-2A72-6374-C735-902E858D0E8B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92D2BF2-4E44-529A-D0F1-81C41287B02D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EB6AAA-ABAF-B805-F8C0-5C998008586D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25B5148-9EBF-353F-1237-79F138375AF1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44C3E9-BFC7-5403-B3D7-921BBE32233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F6D2FCA-BA66-204B-3940-10B6D909FBAD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A57B56-4D53-9355-0A0E-02188A6850B1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8D8E213-A4D0-B0FB-369F-414710D52FF4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2488140-52AE-20A2-7363-76D601DDD15A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03F5107E-7AB4-4C4B-C001-3373525AD55D}"/>
              </a:ext>
            </a:extLst>
          </p:cNvPr>
          <p:cNvSpPr txBox="1"/>
          <p:nvPr/>
        </p:nvSpPr>
        <p:spPr>
          <a:xfrm>
            <a:off x="4360759" y="2144737"/>
            <a:ext cx="1827744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0299A3F-2582-2029-713F-0F94DB9DF31C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1715B0DD-26BA-1625-6035-0AFB4ED7F93E}"/>
              </a:ext>
            </a:extLst>
          </p:cNvPr>
          <p:cNvGraphicFramePr>
            <a:graphicFrameLocks noGrp="1"/>
          </p:cNvGraphicFramePr>
          <p:nvPr/>
        </p:nvGraphicFramePr>
        <p:xfrm>
          <a:off x="4719353" y="2669676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3F3330BB-4DDF-4671-6114-79DD3150A3D8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8710889-A526-4976-8A51-8ADC30E86E19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632D2A04-FE70-1122-B416-FFD54F05A54C}"/>
              </a:ext>
            </a:extLst>
          </p:cNvPr>
          <p:cNvGraphicFramePr>
            <a:graphicFrameLocks noGrp="1"/>
          </p:cNvGraphicFramePr>
          <p:nvPr/>
        </p:nvGraphicFramePr>
        <p:xfrm>
          <a:off x="3682662" y="3335443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6" name="Oval 75">
            <a:extLst>
              <a:ext uri="{FF2B5EF4-FFF2-40B4-BE49-F238E27FC236}">
                <a16:creationId xmlns:a16="http://schemas.microsoft.com/office/drawing/2014/main" id="{223AB034-421B-E0EB-3F29-0BBBCD0284EF}"/>
              </a:ext>
            </a:extLst>
          </p:cNvPr>
          <p:cNvSpPr/>
          <p:nvPr/>
        </p:nvSpPr>
        <p:spPr>
          <a:xfrm>
            <a:off x="6259330" y="32910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7A63597-90C6-F669-32E3-F03BC77FD5FF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417641" cy="3460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A3422781-F492-E167-D400-8BE999D3472B}"/>
              </a:ext>
            </a:extLst>
          </p:cNvPr>
          <p:cNvSpPr/>
          <p:nvPr/>
        </p:nvSpPr>
        <p:spPr>
          <a:xfrm>
            <a:off x="5556148" y="385264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8AE25F3-FE7F-CC50-9000-86BBDDD365DB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5712724" y="3597955"/>
            <a:ext cx="703182" cy="2546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F570850D-4AB9-25AD-2CD1-2BB48B0329B8}"/>
              </a:ext>
            </a:extLst>
          </p:cNvPr>
          <p:cNvSpPr/>
          <p:nvPr/>
        </p:nvSpPr>
        <p:spPr>
          <a:xfrm>
            <a:off x="6517138" y="383690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84C1F3-6754-B6FF-02B3-63EEC61779F9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415906" y="3597955"/>
            <a:ext cx="257808" cy="23895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D57B9DB0-8454-10C0-AC33-EE9B4D7F9579}"/>
              </a:ext>
            </a:extLst>
          </p:cNvPr>
          <p:cNvSpPr/>
          <p:nvPr/>
        </p:nvSpPr>
        <p:spPr>
          <a:xfrm>
            <a:off x="6517137" y="427586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56173C-6717-CA28-C5AF-B851F58AD8E9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 flipH="1">
            <a:off x="6673713" y="4143794"/>
            <a:ext cx="1" cy="132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EB2737-0A31-9134-108A-DCBCD9773561}"/>
              </a:ext>
            </a:extLst>
          </p:cNvPr>
          <p:cNvCxnSpPr>
            <a:cxnSpLocks/>
            <a:stCxn id="69" idx="4"/>
            <a:endCxn id="45" idx="0"/>
          </p:cNvCxnSpPr>
          <p:nvPr/>
        </p:nvCxnSpPr>
        <p:spPr>
          <a:xfrm flipH="1">
            <a:off x="4156921" y="3625141"/>
            <a:ext cx="773338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2EBDA79-3B13-204C-6954-CD03F9443AC3}"/>
              </a:ext>
            </a:extLst>
          </p:cNvPr>
          <p:cNvSpPr/>
          <p:nvPr/>
        </p:nvSpPr>
        <p:spPr>
          <a:xfrm>
            <a:off x="4000345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5A68F7-8837-2ECF-A7A9-6658C0E9689A}"/>
              </a:ext>
            </a:extLst>
          </p:cNvPr>
          <p:cNvSpPr/>
          <p:nvPr/>
        </p:nvSpPr>
        <p:spPr>
          <a:xfrm>
            <a:off x="4538820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91FC68-F4C5-871C-3E46-38CDB0539EB9}"/>
              </a:ext>
            </a:extLst>
          </p:cNvPr>
          <p:cNvCxnSpPr>
            <a:cxnSpLocks/>
            <a:stCxn id="69" idx="4"/>
            <a:endCxn id="50" idx="0"/>
          </p:cNvCxnSpPr>
          <p:nvPr/>
        </p:nvCxnSpPr>
        <p:spPr>
          <a:xfrm flipH="1">
            <a:off x="4695396" y="3625141"/>
            <a:ext cx="234863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1545F6-925A-989D-9CA8-7BA5CAC14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93804"/>
              </p:ext>
            </p:extLst>
          </p:nvPr>
        </p:nvGraphicFramePr>
        <p:xfrm>
          <a:off x="4268590" y="438889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4B9F4DEA-9990-69C8-BE43-8F2A6C2BCE03}"/>
              </a:ext>
            </a:extLst>
          </p:cNvPr>
          <p:cNvSpPr/>
          <p:nvPr/>
        </p:nvSpPr>
        <p:spPr>
          <a:xfrm>
            <a:off x="5464262" y="432674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8A7B52-CE78-A2E7-38F7-5433212B7AC5}"/>
              </a:ext>
            </a:extLst>
          </p:cNvPr>
          <p:cNvCxnSpPr>
            <a:cxnSpLocks/>
            <a:stCxn id="80" idx="4"/>
            <a:endCxn id="7" idx="0"/>
          </p:cNvCxnSpPr>
          <p:nvPr/>
        </p:nvCxnSpPr>
        <p:spPr>
          <a:xfrm flipH="1">
            <a:off x="5620838" y="4159534"/>
            <a:ext cx="91886" cy="1672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2EA558B-A370-E608-7341-3515A18EE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99686"/>
              </p:ext>
            </p:extLst>
          </p:nvPr>
        </p:nvGraphicFramePr>
        <p:xfrm>
          <a:off x="6771507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DF65E440-8B39-0B80-4D6B-8ECE06573228}"/>
              </a:ext>
            </a:extLst>
          </p:cNvPr>
          <p:cNvSpPr/>
          <p:nvPr/>
        </p:nvSpPr>
        <p:spPr>
          <a:xfrm>
            <a:off x="7893843" y="3319567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A08F7A-20EC-EA96-EE35-E26AFF5AC92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998265" y="2945040"/>
            <a:ext cx="2052154" cy="374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C3A521C-A9DF-4E06-5FED-038C0F19E9D1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837089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C3A521C-A9DF-4E06-5FED-038C0F19E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837089" cy="327077"/>
              </a:xfrm>
              <a:prstGeom prst="rect">
                <a:avLst/>
              </a:prstGeom>
              <a:blipFill>
                <a:blip r:embed="rId6"/>
                <a:stretch>
                  <a:fillRect l="-2985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3201ED9-9384-3430-D182-CB37A61DBAC3}"/>
              </a:ext>
            </a:extLst>
          </p:cNvPr>
          <p:cNvSpPr txBox="1"/>
          <p:nvPr/>
        </p:nvSpPr>
        <p:spPr>
          <a:xfrm>
            <a:off x="7814780" y="2913516"/>
            <a:ext cx="1175322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key = 9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B0AD0EE-FA94-BA3C-A821-5A9B7566D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16568"/>
              </p:ext>
            </p:extLst>
          </p:nvPr>
        </p:nvGraphicFramePr>
        <p:xfrm>
          <a:off x="5144034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195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BA8CD05-5B78-069E-2783-96494B95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22CC19-E203-BAAF-7EE2-DC7E4456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8C0072-CB14-ACA1-10F3-E875F28D82DF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8C0072-CB14-ACA1-10F3-E875F28D8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1AB06-6112-D9AB-180D-7FE1FD6E1B13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1AB06-6112-D9AB-180D-7FE1FD6E1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3CCD7C8-90F7-DF0C-57AC-CA42F04DC1C5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86D82-B8BA-7EFC-E004-7232DE8C0CCC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BB05AC3-E524-9EA2-CA9A-017ED1722192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409C1D6-000E-886A-0B7C-4C7B13156250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5D3AF8-B1C8-C1A2-6B44-70AE2CEF0BFD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372907-2BAF-0022-396A-902FAB3DE132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28F9BB-29BF-E5C2-C96B-6010A6385AE0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51BA6C-1A62-BD8E-D810-540E7F31BF0C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7A85E7F-CB9A-7949-1506-4390EFCA9495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895BD5-57DF-FE5D-5687-40EDBCE51176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6F9787-88AF-69B0-CF0C-07FB45325813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47C8CE-6D9A-AB3C-E965-AFC80B56175A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71112F-6D11-72F5-1296-30AC224E175A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71112F-6D11-72F5-1296-30AC224E1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65B7FC7-7658-7541-0EAE-0A826F345518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0BFF28-BCFA-89FA-8A45-FAE669ADA05B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80393CF-BB08-5A6E-32AB-DE2A3272E508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2EACAA-7808-27F5-20EA-DA4BECF6FFE4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FBC2DCF-4234-8118-1301-2CB2245C3DAA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B399B4-8A83-701B-9A7B-58F44B675A20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1650A6D-9902-527A-A7DB-428379D5055A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A55678-9BB8-E47D-52D6-0A41B16A5DF0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AF3A62-9264-3A26-0DB0-8AC7513D0070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928237-D28E-0BD4-935B-B9D70101684B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E74691-0F9B-EDFF-90E3-A11478F0ABE2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697C5A-8292-CBB9-E161-F70A745294C9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E9DB0AA-C0B6-4DE0-2AD1-A4938F373E70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98A380-A430-3658-38A4-2B5090981FD1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61EAE18-8D6B-9D1A-43EE-C223D1C9BEF8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B536D12-6649-4E9A-83B0-3C1B97A79ACB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5752AEA4-C1E7-CE8A-5BC5-E9F301FFE175}"/>
              </a:ext>
            </a:extLst>
          </p:cNvPr>
          <p:cNvSpPr txBox="1"/>
          <p:nvPr/>
        </p:nvSpPr>
        <p:spPr>
          <a:xfrm>
            <a:off x="4360759" y="2144737"/>
            <a:ext cx="1827744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176514-B319-1031-3258-BC4839838BA1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0E2DC55F-7A72-EC95-A0C0-F023756FB0AD}"/>
              </a:ext>
            </a:extLst>
          </p:cNvPr>
          <p:cNvGraphicFramePr>
            <a:graphicFrameLocks noGrp="1"/>
          </p:cNvGraphicFramePr>
          <p:nvPr/>
        </p:nvGraphicFramePr>
        <p:xfrm>
          <a:off x="4719353" y="2669676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697F631A-6EBB-5294-6628-1BA229C9BE51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AA9F46-F937-2A74-E43C-5A919A9095D8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24B61C4-803A-C26A-87BC-44FE959126A3}"/>
              </a:ext>
            </a:extLst>
          </p:cNvPr>
          <p:cNvGraphicFramePr>
            <a:graphicFrameLocks noGrp="1"/>
          </p:cNvGraphicFramePr>
          <p:nvPr/>
        </p:nvGraphicFramePr>
        <p:xfrm>
          <a:off x="3682662" y="3335443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6" name="Oval 75">
            <a:extLst>
              <a:ext uri="{FF2B5EF4-FFF2-40B4-BE49-F238E27FC236}">
                <a16:creationId xmlns:a16="http://schemas.microsoft.com/office/drawing/2014/main" id="{2EA83FA5-FEF8-2705-D681-2EB278CA872A}"/>
              </a:ext>
            </a:extLst>
          </p:cNvPr>
          <p:cNvSpPr/>
          <p:nvPr/>
        </p:nvSpPr>
        <p:spPr>
          <a:xfrm>
            <a:off x="6259330" y="32910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1C6F040-222F-A161-1CFB-84D32BAAB10D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417641" cy="3460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1220F34-B896-D217-B704-B9032A6C5D17}"/>
              </a:ext>
            </a:extLst>
          </p:cNvPr>
          <p:cNvSpPr/>
          <p:nvPr/>
        </p:nvSpPr>
        <p:spPr>
          <a:xfrm>
            <a:off x="5556148" y="385264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C067A39-6FBB-C4A6-61E5-8D061042D860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5712724" y="3597955"/>
            <a:ext cx="703182" cy="2546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049B840C-DC28-FFBC-FC6E-5F24FC6F8C89}"/>
              </a:ext>
            </a:extLst>
          </p:cNvPr>
          <p:cNvSpPr/>
          <p:nvPr/>
        </p:nvSpPr>
        <p:spPr>
          <a:xfrm>
            <a:off x="6517138" y="383690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2D37D8F-975A-B686-CDEC-BCD6F5804577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415906" y="3597955"/>
            <a:ext cx="257808" cy="23895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932BD83B-DD16-1CAF-02BF-A0F6B42560B3}"/>
              </a:ext>
            </a:extLst>
          </p:cNvPr>
          <p:cNvSpPr/>
          <p:nvPr/>
        </p:nvSpPr>
        <p:spPr>
          <a:xfrm>
            <a:off x="6517137" y="427586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4EEEBE-D5E1-549C-9777-B04880299B4D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 flipH="1">
            <a:off x="6673713" y="4143794"/>
            <a:ext cx="1" cy="132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D61EA8-B144-E737-62B6-F2FF8D2222FE}"/>
              </a:ext>
            </a:extLst>
          </p:cNvPr>
          <p:cNvCxnSpPr>
            <a:cxnSpLocks/>
            <a:stCxn id="69" idx="4"/>
            <a:endCxn id="45" idx="0"/>
          </p:cNvCxnSpPr>
          <p:nvPr/>
        </p:nvCxnSpPr>
        <p:spPr>
          <a:xfrm flipH="1">
            <a:off x="4156921" y="3625141"/>
            <a:ext cx="773338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2E7813D-54DE-8625-A159-846D13EE47FD}"/>
              </a:ext>
            </a:extLst>
          </p:cNvPr>
          <p:cNvSpPr/>
          <p:nvPr/>
        </p:nvSpPr>
        <p:spPr>
          <a:xfrm>
            <a:off x="4000345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DC0855A-89E8-DC5A-5070-A1141DBD72CA}"/>
              </a:ext>
            </a:extLst>
          </p:cNvPr>
          <p:cNvSpPr/>
          <p:nvPr/>
        </p:nvSpPr>
        <p:spPr>
          <a:xfrm>
            <a:off x="4538820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4FB7E1-671B-A811-74E7-54B21B8E6D5E}"/>
              </a:ext>
            </a:extLst>
          </p:cNvPr>
          <p:cNvCxnSpPr>
            <a:cxnSpLocks/>
            <a:stCxn id="69" idx="4"/>
            <a:endCxn id="50" idx="0"/>
          </p:cNvCxnSpPr>
          <p:nvPr/>
        </p:nvCxnSpPr>
        <p:spPr>
          <a:xfrm flipH="1">
            <a:off x="4695396" y="3625141"/>
            <a:ext cx="234863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EA0F5E-6456-2D2A-BCEC-1EC64050B3FB}"/>
              </a:ext>
            </a:extLst>
          </p:cNvPr>
          <p:cNvGraphicFramePr>
            <a:graphicFrameLocks noGrp="1"/>
          </p:cNvGraphicFramePr>
          <p:nvPr/>
        </p:nvGraphicFramePr>
        <p:xfrm>
          <a:off x="4268590" y="438889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B176D4C-2129-EC5D-728C-8CA05B154785}"/>
              </a:ext>
            </a:extLst>
          </p:cNvPr>
          <p:cNvSpPr/>
          <p:nvPr/>
        </p:nvSpPr>
        <p:spPr>
          <a:xfrm>
            <a:off x="5464262" y="432674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E0B211-1FD2-AEA9-1675-3B7F7DC829EC}"/>
              </a:ext>
            </a:extLst>
          </p:cNvPr>
          <p:cNvCxnSpPr>
            <a:cxnSpLocks/>
            <a:stCxn id="80" idx="4"/>
            <a:endCxn id="7" idx="0"/>
          </p:cNvCxnSpPr>
          <p:nvPr/>
        </p:nvCxnSpPr>
        <p:spPr>
          <a:xfrm flipH="1">
            <a:off x="5620838" y="4159534"/>
            <a:ext cx="91886" cy="1672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89C1E9-F1EF-B859-6FA4-13274925B589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89C1E9-F1EF-B859-6FA4-13274925B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blipFill>
                <a:blip r:embed="rId6"/>
                <a:stretch>
                  <a:fillRect l="-339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FB32D19-584C-05ED-8E88-039E740EDF18}"/>
              </a:ext>
            </a:extLst>
          </p:cNvPr>
          <p:cNvSpPr txBox="1"/>
          <p:nvPr/>
        </p:nvSpPr>
        <p:spPr>
          <a:xfrm>
            <a:off x="7814780" y="2913516"/>
            <a:ext cx="1274708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key = 10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CE6E55A-A372-FFE3-09E8-7A8CB3DDC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29608"/>
              </p:ext>
            </p:extLst>
          </p:nvPr>
        </p:nvGraphicFramePr>
        <p:xfrm>
          <a:off x="6771507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8CDF80D8-E00B-190B-5F29-03F3AD1A234B}"/>
              </a:ext>
            </a:extLst>
          </p:cNvPr>
          <p:cNvSpPr/>
          <p:nvPr/>
        </p:nvSpPr>
        <p:spPr>
          <a:xfrm>
            <a:off x="7893843" y="3319567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A63BA7-DB76-64DE-EB20-E144AD7EC650}"/>
              </a:ext>
            </a:extLst>
          </p:cNvPr>
          <p:cNvCxnSpPr>
            <a:cxnSpLocks/>
            <a:stCxn id="64" idx="4"/>
            <a:endCxn id="22" idx="0"/>
          </p:cNvCxnSpPr>
          <p:nvPr/>
        </p:nvCxnSpPr>
        <p:spPr>
          <a:xfrm>
            <a:off x="5998265" y="2945040"/>
            <a:ext cx="2052154" cy="374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185E7E4-DE20-461D-3CDE-199383AA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89722"/>
              </p:ext>
            </p:extLst>
          </p:nvPr>
        </p:nvGraphicFramePr>
        <p:xfrm>
          <a:off x="5144034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A499C3F-51E6-9257-5341-9C70DBDF73E4}"/>
              </a:ext>
            </a:extLst>
          </p:cNvPr>
          <p:cNvSpPr txBox="1"/>
          <p:nvPr/>
        </p:nvSpPr>
        <p:spPr>
          <a:xfrm>
            <a:off x="5235234" y="466557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53162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4C026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BDE88E-71C7-747E-08C4-A2A6C7B6B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226EFD-4888-9EC8-6333-7FC47799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F1342B-FA15-EFFD-B947-E59B18193F7C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F1342B-FA15-EFFD-B947-E59B18193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96D229-9B9A-D49C-F897-DFAED8CDEC3B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96D229-9B9A-D49C-F897-DFAED8CD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3E794E5-1E98-818F-82A3-56740877F021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A26220-DFBB-D665-396B-1A18FBC03FC1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2D98B3-6F6A-ABB9-79F9-F1DD0EBF40CF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073835D-6FCB-8A44-E4C2-07DBBC5EC962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BB1250-FD4E-AF09-3CC2-0572D522845D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24C9C9-0BAC-7E5B-FB41-E38D76E8F926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103FD2-E4C9-B888-FCFD-5B08F7FEB032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C295A7-ABE9-2DBC-46C3-9A3EDF515E87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5EA1D55-00F2-9A94-5571-5C52B71D10FE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7905102-E09D-5988-AD8B-7FA9A27B4B91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C4DA05-B6C0-0C46-C28D-EE4CED47C836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1C7859-C749-3B4D-7BA9-290C94B2D00B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CFA8D-BC0D-C462-2B24-6EC1F26D156B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CFA8D-BC0D-C462-2B24-6EC1F26D1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D7217F89-EDFC-105C-AAAF-8A447B5588E6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8E265B-FD1B-99D1-43B6-85086F626E1A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9E04C13-F1A5-DD74-D4E0-55AE40FD4CC2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1CE282-C816-2119-B54C-813B6F0A54C0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ABDA2F2-CAAD-B5B2-433F-E47C25D319A1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348524-A06D-2C18-BD52-EF5D13FC227C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CC87624-6FD4-7844-E19E-48B926C8FC8A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9C7118-57BF-1BEE-5E58-FAF653496B70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1F0F344-101E-7EEB-9716-60E71A6ED557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BA1CAE-8783-E365-5137-8ADF3AC6FC1F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AEF7FE6-FFFD-DF82-98E0-BBEDC61581BB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668E23-65E2-970D-740E-B310D6C9998A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06DCF36-22E4-5FB0-4502-E6878CD9E64E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52F784-0083-6CF0-72F9-B165355B3EB1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015482-D4EE-24D8-37AD-F78C1222D882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7A8EE7C-82D2-49FA-1856-1C141FEAE60E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48014C53-320B-A935-EE3E-AA3CEC511B64}"/>
              </a:ext>
            </a:extLst>
          </p:cNvPr>
          <p:cNvSpPr txBox="1"/>
          <p:nvPr/>
        </p:nvSpPr>
        <p:spPr>
          <a:xfrm>
            <a:off x="4360759" y="2144737"/>
            <a:ext cx="1827744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C25FFF-D7BD-D13E-4181-63C09225D8FA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2D94079-80CF-19ED-7C05-C10948FD7C89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9041AA5-1C78-366A-5256-BC3FB2A4B642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3977E74-CD6C-2AB8-44EA-AC1F5BFE761A}"/>
              </a:ext>
            </a:extLst>
          </p:cNvPr>
          <p:cNvSpPr/>
          <p:nvPr/>
        </p:nvSpPr>
        <p:spPr>
          <a:xfrm>
            <a:off x="5844153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7C6100-56FF-048A-5794-5E678C03BDC1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2464" cy="3450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327FA05E-779D-9029-A49C-43589B4AFC1D}"/>
              </a:ext>
            </a:extLst>
          </p:cNvPr>
          <p:cNvSpPr/>
          <p:nvPr/>
        </p:nvSpPr>
        <p:spPr>
          <a:xfrm>
            <a:off x="5556148" y="385264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C680CE5-FAC0-1E35-FE98-CBBFD43D4D41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5712724" y="3596964"/>
            <a:ext cx="288005" cy="2556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9F4D13F-E026-9500-B47A-9E05EEF46223}"/>
              </a:ext>
            </a:extLst>
          </p:cNvPr>
          <p:cNvSpPr/>
          <p:nvPr/>
        </p:nvSpPr>
        <p:spPr>
          <a:xfrm>
            <a:off x="6168440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E5C9749-E887-C02A-D8EC-46AB351ED305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000729" y="3596964"/>
            <a:ext cx="324287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1F276C1-38AA-D52D-BCFE-559D2C1ED334}"/>
              </a:ext>
            </a:extLst>
          </p:cNvPr>
          <p:cNvSpPr/>
          <p:nvPr/>
        </p:nvSpPr>
        <p:spPr>
          <a:xfrm>
            <a:off x="6296602" y="432093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24E582B-9891-BFC7-E4FD-854C56729511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>
            <a:off x="6325016" y="4165978"/>
            <a:ext cx="128162" cy="1549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8F423E-5F3C-F269-9085-461FFF2FA9BD}"/>
              </a:ext>
            </a:extLst>
          </p:cNvPr>
          <p:cNvCxnSpPr>
            <a:cxnSpLocks/>
            <a:stCxn id="69" idx="4"/>
            <a:endCxn id="45" idx="0"/>
          </p:cNvCxnSpPr>
          <p:nvPr/>
        </p:nvCxnSpPr>
        <p:spPr>
          <a:xfrm flipH="1">
            <a:off x="4156921" y="3625141"/>
            <a:ext cx="773338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3830BE-7ABB-52A5-98F2-BE9735C93390}"/>
              </a:ext>
            </a:extLst>
          </p:cNvPr>
          <p:cNvSpPr/>
          <p:nvPr/>
        </p:nvSpPr>
        <p:spPr>
          <a:xfrm>
            <a:off x="4000345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A18B590-5A03-C00A-C189-6974D7048DF2}"/>
              </a:ext>
            </a:extLst>
          </p:cNvPr>
          <p:cNvSpPr/>
          <p:nvPr/>
        </p:nvSpPr>
        <p:spPr>
          <a:xfrm>
            <a:off x="4538820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B55F012-D92E-9168-0848-991E069CFAA3}"/>
              </a:ext>
            </a:extLst>
          </p:cNvPr>
          <p:cNvCxnSpPr>
            <a:cxnSpLocks/>
            <a:stCxn id="69" idx="4"/>
            <a:endCxn id="50" idx="0"/>
          </p:cNvCxnSpPr>
          <p:nvPr/>
        </p:nvCxnSpPr>
        <p:spPr>
          <a:xfrm flipH="1">
            <a:off x="4695396" y="3625141"/>
            <a:ext cx="234863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B63B91-B652-479B-80FE-7335D0C462F4}"/>
              </a:ext>
            </a:extLst>
          </p:cNvPr>
          <p:cNvGraphicFramePr>
            <a:graphicFrameLocks noGrp="1"/>
          </p:cNvGraphicFramePr>
          <p:nvPr/>
        </p:nvGraphicFramePr>
        <p:xfrm>
          <a:off x="4268590" y="438889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65099F90-09B2-90E9-B65B-D9EA6A7EF445}"/>
              </a:ext>
            </a:extLst>
          </p:cNvPr>
          <p:cNvSpPr/>
          <p:nvPr/>
        </p:nvSpPr>
        <p:spPr>
          <a:xfrm>
            <a:off x="5464262" y="4326748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E59526-A7EF-563D-B749-C31773F9E241}"/>
              </a:ext>
            </a:extLst>
          </p:cNvPr>
          <p:cNvCxnSpPr>
            <a:cxnSpLocks/>
            <a:stCxn id="80" idx="4"/>
            <a:endCxn id="7" idx="0"/>
          </p:cNvCxnSpPr>
          <p:nvPr/>
        </p:nvCxnSpPr>
        <p:spPr>
          <a:xfrm flipH="1">
            <a:off x="5620838" y="4159534"/>
            <a:ext cx="91886" cy="1672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3ECF8E-4F05-AE49-4879-83E738937DF9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3ECF8E-4F05-AE49-4879-83E738937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blipFill>
                <a:blip r:embed="rId6"/>
                <a:stretch>
                  <a:fillRect l="-339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BFD266A-79A5-8952-40E2-A913637815E1}"/>
              </a:ext>
            </a:extLst>
          </p:cNvPr>
          <p:cNvSpPr txBox="1"/>
          <p:nvPr/>
        </p:nvSpPr>
        <p:spPr>
          <a:xfrm>
            <a:off x="7814780" y="2913516"/>
            <a:ext cx="1274708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key = 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3CC4C2-28BF-CB63-35B8-D21DAAC29138}"/>
              </a:ext>
            </a:extLst>
          </p:cNvPr>
          <p:cNvSpPr/>
          <p:nvPr/>
        </p:nvSpPr>
        <p:spPr>
          <a:xfrm>
            <a:off x="6699490" y="3286541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76C63A-EA2F-5296-46E8-549BA5FE3E11}"/>
              </a:ext>
            </a:extLst>
          </p:cNvPr>
          <p:cNvCxnSpPr>
            <a:cxnSpLocks/>
            <a:stCxn id="64" idx="4"/>
            <a:endCxn id="22" idx="0"/>
          </p:cNvCxnSpPr>
          <p:nvPr/>
        </p:nvCxnSpPr>
        <p:spPr>
          <a:xfrm>
            <a:off x="5998265" y="2945040"/>
            <a:ext cx="857801" cy="3415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A05390-A5CA-A827-3C9F-B01A21D0F7E5}"/>
              </a:ext>
            </a:extLst>
          </p:cNvPr>
          <p:cNvSpPr txBox="1"/>
          <p:nvPr/>
        </p:nvSpPr>
        <p:spPr>
          <a:xfrm>
            <a:off x="5235234" y="466557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F4F229-BB13-11F0-2C28-47B10FE0EC5A}"/>
              </a:ext>
            </a:extLst>
          </p:cNvPr>
          <p:cNvSpPr txBox="1"/>
          <p:nvPr/>
        </p:nvSpPr>
        <p:spPr>
          <a:xfrm>
            <a:off x="24737" y="3276198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11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– 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79A237-5931-5FE9-AB7C-512BA99AE42A}"/>
              </a:ext>
            </a:extLst>
          </p:cNvPr>
          <p:cNvSpPr txBox="1"/>
          <p:nvPr/>
        </p:nvSpPr>
        <p:spPr>
          <a:xfrm>
            <a:off x="6590202" y="3758759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10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- 3</a:t>
            </a:r>
          </a:p>
        </p:txBody>
      </p:sp>
    </p:spTree>
    <p:extLst>
      <p:ext uri="{BB962C8B-B14F-4D97-AF65-F5344CB8AC3E}">
        <p14:creationId xmlns:p14="http://schemas.microsoft.com/office/powerpoint/2010/main" val="623789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FE14460-BCB4-7392-9A25-B5F5277CE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BB2FE-200B-3289-73C0-49899557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2C9917-2870-5C6C-6A25-85A523F61F6C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2C9917-2870-5C6C-6A25-85A523F61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B1905-AFB5-8CC2-47A0-842753FDA6EF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B1905-AFB5-8CC2-47A0-842753FDA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242E035-E967-092C-3A19-7E89CD45D065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AE0F5-7018-0E57-8C45-84F16A88F84A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83CCB2D-5FFF-BDE9-4589-10930857C786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0B49EF9-620F-6554-6819-8D4EBE0A07A6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4B5551-E2F9-557D-8146-5BA6F3726A29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C2C949-DC0A-64E6-C58A-8C49DD866D25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B17687-A7AA-80E2-4A8E-79F777D4C69C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7A730E-B1D1-D805-946D-BA0F4AE4E51F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B63CA7E-9057-0AC2-A36D-3A78FE670589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FD2381-26CA-F9FC-40BB-6C5B894A9990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4E265C-7B9E-197A-2A61-57C577305035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6069E7-2EFA-B3D4-9D94-C511C5650B7C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56E7D4-7011-D519-A06B-9F2AB0028D19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56E7D4-7011-D519-A06B-9F2AB0028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88B7FA9-93E9-1300-8D97-C97932DA0D41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2C4EAF-ED2B-D474-78FA-A75762E8C3DE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07F55EC-6CCB-3F69-9DC0-16CF78E7D9D1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6EC43E-23BD-FB77-094C-B628DFA3F12B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CEDBB20-9B08-08A2-9BF5-2C8C7841B35B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C370A3-A54A-0FBC-8A0B-10730590F1E1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840C47B-9504-2912-DF60-5EE85A0DBBB7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4F549A-9D4C-FA8C-BCE8-4B8AC17463E8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1DE05C-B836-04A3-43DA-177697945992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B25855-4E65-F38F-4C4F-5C203C015875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3E5EEC5-2FA3-907B-1196-E72F49644707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271E75-CEBD-486B-2717-0A5A115167E8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3502AF0-B981-C419-2497-D059C08EACBC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23F17D-B22B-1D9C-5C10-93F8BF0CA00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BD39A1-EFE4-51B6-5534-39D8915E9CB1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D323877E-59B8-694A-DD14-20C720185E97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5A173D2-8818-7E21-8820-261A7DCE5713}"/>
              </a:ext>
            </a:extLst>
          </p:cNvPr>
          <p:cNvSpPr txBox="1"/>
          <p:nvPr/>
        </p:nvSpPr>
        <p:spPr>
          <a:xfrm>
            <a:off x="4360759" y="2144737"/>
            <a:ext cx="1827744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0C909E7-AE3F-4FA4-8D42-8F2A25C47449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E47BEA6-09A4-649B-09B8-B84387B294A4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CDEA9E9-DE51-DD09-B85F-399A0375F9B4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F545CC71-7B1A-7339-AA3B-BC77F9E91F69}"/>
              </a:ext>
            </a:extLst>
          </p:cNvPr>
          <p:cNvSpPr/>
          <p:nvPr/>
        </p:nvSpPr>
        <p:spPr>
          <a:xfrm>
            <a:off x="5844153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24F3F6-BEA5-E89F-04BF-72E6472354E6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2464" cy="3450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867E8BC-53C6-2638-E715-F308458615B8}"/>
              </a:ext>
            </a:extLst>
          </p:cNvPr>
          <p:cNvSpPr/>
          <p:nvPr/>
        </p:nvSpPr>
        <p:spPr>
          <a:xfrm>
            <a:off x="5556148" y="385264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0D70EAE-BF63-DCDE-29AB-92035D32512F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5712724" y="3596964"/>
            <a:ext cx="288005" cy="2556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0917DDA0-B099-B860-9D69-19BEE75BFBA0}"/>
              </a:ext>
            </a:extLst>
          </p:cNvPr>
          <p:cNvSpPr/>
          <p:nvPr/>
        </p:nvSpPr>
        <p:spPr>
          <a:xfrm>
            <a:off x="6168440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39B1C05-B2BF-A075-0407-537847081917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000729" y="3596964"/>
            <a:ext cx="324287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A97E0E3-E19E-778D-44D3-F6094D63A706}"/>
              </a:ext>
            </a:extLst>
          </p:cNvPr>
          <p:cNvSpPr/>
          <p:nvPr/>
        </p:nvSpPr>
        <p:spPr>
          <a:xfrm>
            <a:off x="6296602" y="432093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75999A-7687-68C9-14B1-F9409D27171C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>
            <a:off x="6325016" y="4165978"/>
            <a:ext cx="128162" cy="1549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87D168-96CC-55E1-627D-8B065F6D1962}"/>
              </a:ext>
            </a:extLst>
          </p:cNvPr>
          <p:cNvCxnSpPr>
            <a:cxnSpLocks/>
            <a:stCxn id="69" idx="4"/>
            <a:endCxn id="45" idx="0"/>
          </p:cNvCxnSpPr>
          <p:nvPr/>
        </p:nvCxnSpPr>
        <p:spPr>
          <a:xfrm flipH="1">
            <a:off x="4156921" y="3625141"/>
            <a:ext cx="773338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498470-2A43-DB10-CA78-B34B29A5CDF0}"/>
              </a:ext>
            </a:extLst>
          </p:cNvPr>
          <p:cNvSpPr/>
          <p:nvPr/>
        </p:nvSpPr>
        <p:spPr>
          <a:xfrm>
            <a:off x="4000345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40C2405-77AE-D60A-272C-EABFF5866E3D}"/>
              </a:ext>
            </a:extLst>
          </p:cNvPr>
          <p:cNvSpPr/>
          <p:nvPr/>
        </p:nvSpPr>
        <p:spPr>
          <a:xfrm>
            <a:off x="4538820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F4FC44-CB24-787D-3E7B-DE14A208DDA2}"/>
              </a:ext>
            </a:extLst>
          </p:cNvPr>
          <p:cNvCxnSpPr>
            <a:cxnSpLocks/>
            <a:stCxn id="69" idx="4"/>
            <a:endCxn id="50" idx="0"/>
          </p:cNvCxnSpPr>
          <p:nvPr/>
        </p:nvCxnSpPr>
        <p:spPr>
          <a:xfrm flipH="1">
            <a:off x="4695396" y="3625141"/>
            <a:ext cx="234863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178BA-8653-6DE8-1B76-ADDC064D3F15}"/>
              </a:ext>
            </a:extLst>
          </p:cNvPr>
          <p:cNvGraphicFramePr>
            <a:graphicFrameLocks noGrp="1"/>
          </p:cNvGraphicFramePr>
          <p:nvPr/>
        </p:nvGraphicFramePr>
        <p:xfrm>
          <a:off x="4268590" y="438889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6D4660A-A34B-02F7-8EA3-EBA89251EF07}"/>
              </a:ext>
            </a:extLst>
          </p:cNvPr>
          <p:cNvSpPr/>
          <p:nvPr/>
        </p:nvSpPr>
        <p:spPr>
          <a:xfrm>
            <a:off x="5464262" y="4326748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6861C7-DB56-182B-0B06-EBB0FCE3C87F}"/>
              </a:ext>
            </a:extLst>
          </p:cNvPr>
          <p:cNvCxnSpPr>
            <a:cxnSpLocks/>
            <a:stCxn id="80" idx="4"/>
            <a:endCxn id="7" idx="0"/>
          </p:cNvCxnSpPr>
          <p:nvPr/>
        </p:nvCxnSpPr>
        <p:spPr>
          <a:xfrm flipH="1">
            <a:off x="5620838" y="4159534"/>
            <a:ext cx="91886" cy="1672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A4BC89-09E2-39DC-F799-B447D9E539C6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A4BC89-09E2-39DC-F799-B447D9E53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blipFill>
                <a:blip r:embed="rId6"/>
                <a:stretch>
                  <a:fillRect l="-339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5FE5E89-AF69-6913-2AA5-6F8D2D1F9E91}"/>
              </a:ext>
            </a:extLst>
          </p:cNvPr>
          <p:cNvSpPr txBox="1"/>
          <p:nvPr/>
        </p:nvSpPr>
        <p:spPr>
          <a:xfrm>
            <a:off x="7814780" y="2913516"/>
            <a:ext cx="1274708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key = 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568B01-4181-E632-AFDC-2122316A4644}"/>
              </a:ext>
            </a:extLst>
          </p:cNvPr>
          <p:cNvSpPr/>
          <p:nvPr/>
        </p:nvSpPr>
        <p:spPr>
          <a:xfrm>
            <a:off x="6699490" y="3286541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9D8F95-851B-5138-1380-DF7152179C70}"/>
              </a:ext>
            </a:extLst>
          </p:cNvPr>
          <p:cNvCxnSpPr>
            <a:cxnSpLocks/>
            <a:stCxn id="64" idx="4"/>
            <a:endCxn id="22" idx="0"/>
          </p:cNvCxnSpPr>
          <p:nvPr/>
        </p:nvCxnSpPr>
        <p:spPr>
          <a:xfrm>
            <a:off x="5998265" y="2945040"/>
            <a:ext cx="857801" cy="3415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2E45FE-53C2-3A61-50C1-D148A3822535}"/>
              </a:ext>
            </a:extLst>
          </p:cNvPr>
          <p:cNvSpPr txBox="1"/>
          <p:nvPr/>
        </p:nvSpPr>
        <p:spPr>
          <a:xfrm>
            <a:off x="5235234" y="466557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317643-3EFE-91C2-154C-59ED20956459}"/>
              </a:ext>
            </a:extLst>
          </p:cNvPr>
          <p:cNvSpPr txBox="1"/>
          <p:nvPr/>
        </p:nvSpPr>
        <p:spPr>
          <a:xfrm>
            <a:off x="24737" y="3276198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11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– 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6C000B-293C-8845-2785-A4BB03C73FA2}"/>
              </a:ext>
            </a:extLst>
          </p:cNvPr>
          <p:cNvSpPr txBox="1"/>
          <p:nvPr/>
        </p:nvSpPr>
        <p:spPr>
          <a:xfrm>
            <a:off x="6590202" y="3758759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10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- 3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AB1E0B3F-470C-A6C1-DEB8-E5DF186B01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0016" y="2964700"/>
            <a:ext cx="590191" cy="1926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6E3E78CD-1238-CB5F-AFBB-BF13D19E614C}"/>
              </a:ext>
            </a:extLst>
          </p:cNvPr>
          <p:cNvCxnSpPr>
            <a:cxnSpLocks/>
          </p:cNvCxnSpPr>
          <p:nvPr/>
        </p:nvCxnSpPr>
        <p:spPr>
          <a:xfrm rot="5400000">
            <a:off x="1999861" y="3143889"/>
            <a:ext cx="371693" cy="10100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B398FEC4-AE86-0278-9D91-4C3F547F1705}"/>
              </a:ext>
            </a:extLst>
          </p:cNvPr>
          <p:cNvCxnSpPr>
            <a:cxnSpLocks/>
          </p:cNvCxnSpPr>
          <p:nvPr/>
        </p:nvCxnSpPr>
        <p:spPr>
          <a:xfrm>
            <a:off x="2550832" y="2974981"/>
            <a:ext cx="513789" cy="18806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025A92-421D-6F32-B5C7-91F330D7172C}"/>
              </a:ext>
            </a:extLst>
          </p:cNvPr>
          <p:cNvSpPr txBox="1"/>
          <p:nvPr/>
        </p:nvSpPr>
        <p:spPr>
          <a:xfrm>
            <a:off x="5196427" y="2818398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39D9C3-C666-BFDE-AD49-E60379C5CEE4}"/>
              </a:ext>
            </a:extLst>
          </p:cNvPr>
          <p:cNvSpPr txBox="1"/>
          <p:nvPr/>
        </p:nvSpPr>
        <p:spPr>
          <a:xfrm>
            <a:off x="5740776" y="2972439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1A7FC-262B-8787-25F0-AA6D668B503F}"/>
              </a:ext>
            </a:extLst>
          </p:cNvPr>
          <p:cNvSpPr txBox="1"/>
          <p:nvPr/>
        </p:nvSpPr>
        <p:spPr>
          <a:xfrm>
            <a:off x="5557604" y="3378904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1A7E54-2535-A2F9-7BFB-AF60E73EDD99}"/>
              </a:ext>
            </a:extLst>
          </p:cNvPr>
          <p:cNvSpPr txBox="1"/>
          <p:nvPr/>
        </p:nvSpPr>
        <p:spPr>
          <a:xfrm>
            <a:off x="6147362" y="3413123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63E6FB-D40E-18CE-D068-A0D2EF998C44}"/>
              </a:ext>
            </a:extLst>
          </p:cNvPr>
          <p:cNvSpPr txBox="1"/>
          <p:nvPr/>
        </p:nvSpPr>
        <p:spPr>
          <a:xfrm>
            <a:off x="6011287" y="4068692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B00E75A-473E-7F08-356F-78DEFAC52807}"/>
              </a:ext>
            </a:extLst>
          </p:cNvPr>
          <p:cNvSpPr txBox="1"/>
          <p:nvPr/>
        </p:nvSpPr>
        <p:spPr>
          <a:xfrm>
            <a:off x="6386038" y="2755178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EEC140-1F0C-6305-6C44-ABF63EC46747}"/>
              </a:ext>
            </a:extLst>
          </p:cNvPr>
          <p:cNvSpPr txBox="1"/>
          <p:nvPr/>
        </p:nvSpPr>
        <p:spPr>
          <a:xfrm>
            <a:off x="4289274" y="3411997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E819AC-31BA-B3DD-E7D4-05AD4F6819FB}"/>
              </a:ext>
            </a:extLst>
          </p:cNvPr>
          <p:cNvSpPr txBox="1"/>
          <p:nvPr/>
        </p:nvSpPr>
        <p:spPr>
          <a:xfrm>
            <a:off x="4834161" y="3639502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F9513B2-8CCD-846A-6134-F10F9FD9272E}"/>
              </a:ext>
            </a:extLst>
          </p:cNvPr>
          <p:cNvSpPr txBox="1"/>
          <p:nvPr/>
        </p:nvSpPr>
        <p:spPr>
          <a:xfrm>
            <a:off x="5387045" y="4012534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424126A-397B-4E44-5949-9FFA61735D8B}"/>
              </a:ext>
            </a:extLst>
          </p:cNvPr>
          <p:cNvSpPr txBox="1"/>
          <p:nvPr/>
        </p:nvSpPr>
        <p:spPr>
          <a:xfrm>
            <a:off x="2786368" y="2640807"/>
            <a:ext cx="863157" cy="44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Trivial to Parallelize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088CE5-5292-EBB9-B47E-221D8C5173A3}"/>
              </a:ext>
            </a:extLst>
          </p:cNvPr>
          <p:cNvSpPr txBox="1"/>
          <p:nvPr/>
        </p:nvSpPr>
        <p:spPr>
          <a:xfrm>
            <a:off x="6552916" y="2632912"/>
            <a:ext cx="1033821" cy="44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Not Trivial to Parallelize</a:t>
            </a:r>
          </a:p>
        </p:txBody>
      </p:sp>
    </p:spTree>
    <p:extLst>
      <p:ext uri="{BB962C8B-B14F-4D97-AF65-F5344CB8AC3E}">
        <p14:creationId xmlns:p14="http://schemas.microsoft.com/office/powerpoint/2010/main" val="33673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E8795-8A99-AB27-517D-8470C9164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EDE5F5-5EB3-E604-06BA-C9CD96A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Node Selection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069DB7-02E9-FB6C-70AA-09FC78C04423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069DB7-02E9-FB6C-70AA-09FC78C04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2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0A4286-E706-D5E6-AA32-C20B52A2BE24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0A4286-E706-D5E6-AA32-C20B52A2B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DE1024F-3E8C-3E10-6F92-89A09154242A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AB4C76-A52A-6076-39E7-84DB5E4212AC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FDD9CE1-267B-4BCC-DC44-60206FCB4195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E086E2C2-7EFE-9284-C24E-9465AA044136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011AA0-0F84-5D56-6E4B-96AAA8B0A4AA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6F1769-0D9F-FE14-CBAA-9758B8C370EA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5F85A-D0EB-BD3E-0DAE-81B395349052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1A8589-7D2C-BAB2-79BA-47CA75DAAC2F}"/>
              </a:ext>
            </a:extLst>
          </p:cNvPr>
          <p:cNvCxnSpPr>
            <a:stCxn id="49" idx="4"/>
            <a:endCxn id="50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19EC30B-1223-327E-901C-5C35B86CA75C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497D707-2DBC-2642-6F73-69969138492C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81A9D-4FA6-89CC-41B4-EA9AD5218D6D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A96737-00D7-A88C-BF9C-9C7D1D73BD42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4EA032-FA28-561C-E73E-6C86A84ED21C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4EA032-FA28-561C-E73E-6C86A84ED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4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33B3BED4-D0D3-0021-FC57-E37C3B4E20CA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716B52-6307-5A57-9034-B6C49CF4DA43}"/>
              </a:ext>
            </a:extLst>
          </p:cNvPr>
          <p:cNvCxnSpPr>
            <a:cxnSpLocks/>
            <a:stCxn id="50" idx="4"/>
            <a:endCxn id="57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945AA6E-EF98-EB51-9C08-73703DF87885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B8E5DAE-30E1-26ED-8E50-45FC40D7EBEE}"/>
              </a:ext>
            </a:extLst>
          </p:cNvPr>
          <p:cNvCxnSpPr>
            <a:cxnSpLocks/>
            <a:stCxn id="49" idx="4"/>
            <a:endCxn id="59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EA044B3-FC8C-B11B-684A-C337C1D2BCA6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479441-E7A5-8486-60E2-C031C2CAB51F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3A139B0-CE87-3E3B-A98D-264D29B16CF7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EDCF36-007D-24EF-1A11-4BBEE0DCC089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29EEEE69-3A58-7C1F-2322-D5B265AA2591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5BCF3B3-1679-95CA-F7D5-FF99DBBE9C27}"/>
              </a:ext>
            </a:extLst>
          </p:cNvPr>
          <p:cNvCxnSpPr>
            <a:cxnSpLocks/>
            <a:stCxn id="59" idx="4"/>
            <a:endCxn id="65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9EE7203-CB85-C6D1-8C7E-2AAE7891A345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60510AC-E0F1-C2AD-C5AF-C69EB5EB2176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31C8206-925C-4BCC-39BB-17740FD95FE3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E4B9C80-F677-27A9-A09C-F5E502439EF8}"/>
              </a:ext>
            </a:extLst>
          </p:cNvPr>
          <p:cNvCxnSpPr>
            <a:cxnSpLocks/>
            <a:stCxn id="49" idx="4"/>
            <a:endCxn id="69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C0A057F-A28F-546A-892E-271504836E20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79AC90C6-5EC6-2E66-C407-1D599C2E74CD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CE87CFBD-0976-79CE-DD15-5B6190B0365A}"/>
              </a:ext>
            </a:extLst>
          </p:cNvPr>
          <p:cNvSpPr txBox="1"/>
          <p:nvPr/>
        </p:nvSpPr>
        <p:spPr>
          <a:xfrm>
            <a:off x="24737" y="3276198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11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– 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0342A0-AE78-013D-A6B8-4EAD27F9C231}"/>
              </a:ext>
            </a:extLst>
          </p:cNvPr>
          <p:cNvSpPr txBox="1"/>
          <p:nvPr/>
        </p:nvSpPr>
        <p:spPr>
          <a:xfrm>
            <a:off x="4360759" y="2144737"/>
            <a:ext cx="1827744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F24DC7A-2FE2-84F7-11F2-9537D56A6728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BAB2713-24B8-372D-3BFD-EA96A7AC2A37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97E559B-AFFD-25AC-0849-54B5CF364DCA}"/>
              </a:ext>
            </a:extLst>
          </p:cNvPr>
          <p:cNvCxnSpPr>
            <a:cxnSpLocks/>
            <a:stCxn id="75" idx="4"/>
            <a:endCxn id="76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2927016-5E90-05C8-EB4D-7B146B250CF0}"/>
              </a:ext>
            </a:extLst>
          </p:cNvPr>
          <p:cNvSpPr/>
          <p:nvPr/>
        </p:nvSpPr>
        <p:spPr>
          <a:xfrm>
            <a:off x="5844153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5A232F7-C408-B296-8BB6-BDB88640A4C8}"/>
              </a:ext>
            </a:extLst>
          </p:cNvPr>
          <p:cNvCxnSpPr>
            <a:cxnSpLocks/>
            <a:stCxn id="75" idx="4"/>
            <a:endCxn id="78" idx="0"/>
          </p:cNvCxnSpPr>
          <p:nvPr/>
        </p:nvCxnSpPr>
        <p:spPr>
          <a:xfrm>
            <a:off x="5998265" y="2945040"/>
            <a:ext cx="2464" cy="3450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2A1E036-167B-F930-7CCD-04C494317FC8}"/>
              </a:ext>
            </a:extLst>
          </p:cNvPr>
          <p:cNvSpPr/>
          <p:nvPr/>
        </p:nvSpPr>
        <p:spPr>
          <a:xfrm>
            <a:off x="5556148" y="385264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221645-8FDD-8FF7-047D-510351FF8BD1}"/>
              </a:ext>
            </a:extLst>
          </p:cNvPr>
          <p:cNvCxnSpPr>
            <a:cxnSpLocks/>
            <a:stCxn id="78" idx="4"/>
            <a:endCxn id="80" idx="0"/>
          </p:cNvCxnSpPr>
          <p:nvPr/>
        </p:nvCxnSpPr>
        <p:spPr>
          <a:xfrm flipH="1">
            <a:off x="5712724" y="3596964"/>
            <a:ext cx="288005" cy="2556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3AEC18F-1C18-151E-CAAB-3325B161B56B}"/>
              </a:ext>
            </a:extLst>
          </p:cNvPr>
          <p:cNvSpPr/>
          <p:nvPr/>
        </p:nvSpPr>
        <p:spPr>
          <a:xfrm>
            <a:off x="6168440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BEEF147-8B24-71DA-078E-4F55FF2B60E4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6000729" y="3596964"/>
            <a:ext cx="324287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7340C128-E4C2-A508-30BA-7E9A3AAE0696}"/>
              </a:ext>
            </a:extLst>
          </p:cNvPr>
          <p:cNvSpPr/>
          <p:nvPr/>
        </p:nvSpPr>
        <p:spPr>
          <a:xfrm>
            <a:off x="6296602" y="432093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72A357A-53A8-6F43-663D-7489839AE7D2}"/>
              </a:ext>
            </a:extLst>
          </p:cNvPr>
          <p:cNvCxnSpPr>
            <a:cxnSpLocks/>
            <a:stCxn id="82" idx="4"/>
            <a:endCxn id="84" idx="0"/>
          </p:cNvCxnSpPr>
          <p:nvPr/>
        </p:nvCxnSpPr>
        <p:spPr>
          <a:xfrm>
            <a:off x="6325016" y="4165978"/>
            <a:ext cx="128162" cy="1549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53A2BC7-C13B-FF74-15BB-5FB4A5100BB5}"/>
              </a:ext>
            </a:extLst>
          </p:cNvPr>
          <p:cNvCxnSpPr>
            <a:cxnSpLocks/>
            <a:stCxn id="76" idx="4"/>
            <a:endCxn id="87" idx="0"/>
          </p:cNvCxnSpPr>
          <p:nvPr/>
        </p:nvCxnSpPr>
        <p:spPr>
          <a:xfrm flipH="1">
            <a:off x="4156921" y="3625141"/>
            <a:ext cx="773338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6812488-E759-5A35-8744-C907CF2F9F2B}"/>
              </a:ext>
            </a:extLst>
          </p:cNvPr>
          <p:cNvSpPr/>
          <p:nvPr/>
        </p:nvSpPr>
        <p:spPr>
          <a:xfrm>
            <a:off x="4000345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058ADB7-2F5D-7B97-829C-8B27F5D71B70}"/>
              </a:ext>
            </a:extLst>
          </p:cNvPr>
          <p:cNvSpPr/>
          <p:nvPr/>
        </p:nvSpPr>
        <p:spPr>
          <a:xfrm>
            <a:off x="4538820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62BB-6409-8E0B-F679-ED047EA71A22}"/>
              </a:ext>
            </a:extLst>
          </p:cNvPr>
          <p:cNvCxnSpPr>
            <a:cxnSpLocks/>
            <a:stCxn id="76" idx="4"/>
            <a:endCxn id="88" idx="0"/>
          </p:cNvCxnSpPr>
          <p:nvPr/>
        </p:nvCxnSpPr>
        <p:spPr>
          <a:xfrm flipH="1">
            <a:off x="4695396" y="3625141"/>
            <a:ext cx="234863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83F5AA4B-9D7A-D23D-21F6-0C4F6933AA91}"/>
              </a:ext>
            </a:extLst>
          </p:cNvPr>
          <p:cNvGraphicFramePr>
            <a:graphicFrameLocks noGrp="1"/>
          </p:cNvGraphicFramePr>
          <p:nvPr/>
        </p:nvGraphicFramePr>
        <p:xfrm>
          <a:off x="4268590" y="438889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91" name="Oval 90">
            <a:extLst>
              <a:ext uri="{FF2B5EF4-FFF2-40B4-BE49-F238E27FC236}">
                <a16:creationId xmlns:a16="http://schemas.microsoft.com/office/drawing/2014/main" id="{356ABAD8-7023-C589-ED7D-F5110BD5BA49}"/>
              </a:ext>
            </a:extLst>
          </p:cNvPr>
          <p:cNvSpPr/>
          <p:nvPr/>
        </p:nvSpPr>
        <p:spPr>
          <a:xfrm>
            <a:off x="5464262" y="4326748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4F62A4-02DF-B917-02DD-3CE9C1CF2313}"/>
              </a:ext>
            </a:extLst>
          </p:cNvPr>
          <p:cNvCxnSpPr>
            <a:cxnSpLocks/>
            <a:stCxn id="80" idx="4"/>
            <a:endCxn id="91" idx="0"/>
          </p:cNvCxnSpPr>
          <p:nvPr/>
        </p:nvCxnSpPr>
        <p:spPr>
          <a:xfrm flipH="1">
            <a:off x="5620838" y="4159534"/>
            <a:ext cx="91886" cy="1672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F0DF68E0-DD38-EEDC-33FB-B120BDFA3209}"/>
              </a:ext>
            </a:extLst>
          </p:cNvPr>
          <p:cNvSpPr/>
          <p:nvPr/>
        </p:nvSpPr>
        <p:spPr>
          <a:xfrm>
            <a:off x="6699490" y="3286541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3580ED1-DDAF-D389-645A-40556F6879BA}"/>
              </a:ext>
            </a:extLst>
          </p:cNvPr>
          <p:cNvCxnSpPr>
            <a:cxnSpLocks/>
            <a:stCxn id="75" idx="4"/>
            <a:endCxn id="93" idx="0"/>
          </p:cNvCxnSpPr>
          <p:nvPr/>
        </p:nvCxnSpPr>
        <p:spPr>
          <a:xfrm>
            <a:off x="5998265" y="2945040"/>
            <a:ext cx="857801" cy="3415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8C1955A-C1A7-ABF3-51C2-130D8473C784}"/>
              </a:ext>
            </a:extLst>
          </p:cNvPr>
          <p:cNvSpPr txBox="1"/>
          <p:nvPr/>
        </p:nvSpPr>
        <p:spPr>
          <a:xfrm>
            <a:off x="5235234" y="466557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EFDB14F-56B0-7048-E764-11A7D44B3B8F}"/>
              </a:ext>
            </a:extLst>
          </p:cNvPr>
          <p:cNvSpPr txBox="1"/>
          <p:nvPr/>
        </p:nvSpPr>
        <p:spPr>
          <a:xfrm>
            <a:off x="6590202" y="3758759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10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- 3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E49112-75E7-EE32-2E1F-3103A815B4F0}"/>
              </a:ext>
            </a:extLst>
          </p:cNvPr>
          <p:cNvSpPr txBox="1"/>
          <p:nvPr/>
        </p:nvSpPr>
        <p:spPr>
          <a:xfrm>
            <a:off x="7814780" y="2913516"/>
            <a:ext cx="1274708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key = 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D13926-787B-CE75-E205-D44573B49C1D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D13926-787B-CE75-E205-D44573B49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blipFill>
                <a:blip r:embed="rId5"/>
                <a:stretch>
                  <a:fillRect l="-339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 animBg="1"/>
      <p:bldP spid="52" grpId="0" animBg="1"/>
      <p:bldP spid="53" grpId="0" animBg="1"/>
      <p:bldP spid="56" grpId="0"/>
      <p:bldP spid="57" grpId="0" animBg="1"/>
      <p:bldP spid="59" grpId="0" animBg="1"/>
      <p:bldP spid="61" grpId="0" animBg="1"/>
      <p:bldP spid="63" grpId="0" animBg="1"/>
      <p:bldP spid="65" grpId="0" animBg="1"/>
      <p:bldP spid="67" grpId="0" animBg="1"/>
      <p:bldP spid="69" grpId="0" animBg="1"/>
      <p:bldP spid="71" grpId="0" animBg="1"/>
      <p:bldP spid="73" grpId="0" animBg="1"/>
      <p:bldP spid="74" grpId="0"/>
      <p:bldP spid="75" grpId="0" animBg="1"/>
      <p:bldP spid="76" grpId="0" animBg="1"/>
      <p:bldP spid="78" grpId="0" animBg="1"/>
      <p:bldP spid="80" grpId="0" animBg="1"/>
      <p:bldP spid="82" grpId="0" animBg="1"/>
      <p:bldP spid="84" grpId="0" animBg="1"/>
      <p:bldP spid="87" grpId="0" animBg="1"/>
      <p:bldP spid="88" grpId="0" animBg="1"/>
      <p:bldP spid="91" grpId="0" animBg="1"/>
      <p:bldP spid="93" grpId="0" animBg="1"/>
      <p:bldP spid="95" grpId="0" animBg="1"/>
      <p:bldP spid="96" grpId="0" animBg="1"/>
      <p:bldP spid="97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92A32-02C5-D7A7-535E-4425A4288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CF387D-20FB-5CEC-2763-A859C0E8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BA1155-D622-AA9B-6821-FBCEAE1D31AE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BA1155-D622-AA9B-6821-FBCEAE1D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72FE7-7FEF-5877-F719-CAF4508B73EE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72FE7-7FEF-5877-F719-CAF4508B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53F26E8-197D-9E8F-8E76-3E21ED47AB11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AEC4D6-4AAA-2AA4-1891-73366DB2F172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DC7988C-2F1C-B47A-EC69-C0CBC7E5054D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7D999DF-C860-7515-C0F9-4ED66AA5283F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683ABF-EC5B-A1CD-5514-F102699C6AD6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3EFD74-8308-F2F2-E629-8FEB70AA08D3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4E0F55-EFC5-825B-CC9C-818E1F8F504A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9DC6C3-E170-7DB3-1A13-0FE41618482E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0B10A0A-8BD7-7E28-9E8F-107D5BC97E20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337F6CA-035D-4FED-0798-FDFD31984F8D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3C615A-0979-4420-2D95-CAE44DF11D0C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12D3D6-42D8-9C82-7171-B0905CC8C8A2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04AEFC-DF09-F146-8CA5-A2DE027D8CFC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04AEFC-DF09-F146-8CA5-A2DE027D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D8F60BA-4530-57AB-F2AB-4440A3ACDAC8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C944CB-5AAD-21E3-E9DB-85BB33465D77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9E31A17-8CD3-EE1B-051A-93CE0DBC4938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15CA54-1759-0BA3-8B47-2BF6E70070FF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F1D4BD8-C840-0E35-B51D-7ECFAFCA8592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4B8C7F-1313-074A-10BD-5F470CDFBD5D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E3C4263-0F1A-28B1-134D-232A6254E4E6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1591C3-4F3B-8D27-6003-BF33EDB8AEB7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BE208D5-549F-76CB-D1EB-E12A47BFCEA6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01AEE-7AC3-6FBC-7D65-047453ED4C97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5B8F4D2-1026-3E7A-A578-9AA6D73738B1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7192A1-1C85-5180-8CEC-8E9DAF75CCB0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0D7D8D1-C686-D7A7-2C65-437BAC4C1535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7A5E68-929F-CD9E-E720-7BFDCB4A7C53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EEB7CB-7A75-7D10-39A2-6757F11BFA9A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8781154-AD66-5AEF-8B5F-B454A79A227F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5FDC9D08-2327-6569-C7EC-B039CEBE249B}"/>
              </a:ext>
            </a:extLst>
          </p:cNvPr>
          <p:cNvSpPr txBox="1"/>
          <p:nvPr/>
        </p:nvSpPr>
        <p:spPr>
          <a:xfrm>
            <a:off x="4360759" y="2144737"/>
            <a:ext cx="1827744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AE4FBB1-77DD-912C-5D81-45348860EB08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F704549-7731-C45F-D29D-CF755A232BBB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1811BE-F8EF-B74F-9FA2-9E9D56A0B3A1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3545A4B-F056-3588-A442-56DB92A21D22}"/>
              </a:ext>
            </a:extLst>
          </p:cNvPr>
          <p:cNvSpPr/>
          <p:nvPr/>
        </p:nvSpPr>
        <p:spPr>
          <a:xfrm>
            <a:off x="5844153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88BB26-42B1-C2C1-BC1A-F41150C9C8E1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2464" cy="3450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D3FABBB-AB13-1262-E728-29FB49016C61}"/>
              </a:ext>
            </a:extLst>
          </p:cNvPr>
          <p:cNvSpPr/>
          <p:nvPr/>
        </p:nvSpPr>
        <p:spPr>
          <a:xfrm>
            <a:off x="5556148" y="385264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296707-87FC-DF7F-D444-9DD898856BE5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5712724" y="3596964"/>
            <a:ext cx="288005" cy="2556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993804BF-2916-57F7-D2FD-237A7B7A48F5}"/>
              </a:ext>
            </a:extLst>
          </p:cNvPr>
          <p:cNvSpPr/>
          <p:nvPr/>
        </p:nvSpPr>
        <p:spPr>
          <a:xfrm>
            <a:off x="6168440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80AD5F-2BCF-095F-2655-69E5A9CFEF90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000729" y="3596964"/>
            <a:ext cx="324287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A653F523-EE08-B46D-9C8A-F32CE7CBEA7C}"/>
              </a:ext>
            </a:extLst>
          </p:cNvPr>
          <p:cNvSpPr/>
          <p:nvPr/>
        </p:nvSpPr>
        <p:spPr>
          <a:xfrm>
            <a:off x="6296602" y="432093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CA76EC6-51A2-4EDA-61BA-6F4C32E6D1D3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>
            <a:off x="6325016" y="4165978"/>
            <a:ext cx="128162" cy="1549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8BBA5C-CEC5-58D4-D72E-F984A5523940}"/>
              </a:ext>
            </a:extLst>
          </p:cNvPr>
          <p:cNvCxnSpPr>
            <a:cxnSpLocks/>
            <a:stCxn id="69" idx="4"/>
            <a:endCxn id="45" idx="0"/>
          </p:cNvCxnSpPr>
          <p:nvPr/>
        </p:nvCxnSpPr>
        <p:spPr>
          <a:xfrm flipH="1">
            <a:off x="4156921" y="3625141"/>
            <a:ext cx="773338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6F9AE71-4E1B-4A7E-AF03-1120E4D4A59F}"/>
              </a:ext>
            </a:extLst>
          </p:cNvPr>
          <p:cNvSpPr/>
          <p:nvPr/>
        </p:nvSpPr>
        <p:spPr>
          <a:xfrm>
            <a:off x="4000345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063786B-0A32-7CC1-430E-B0647CDB1719}"/>
              </a:ext>
            </a:extLst>
          </p:cNvPr>
          <p:cNvSpPr/>
          <p:nvPr/>
        </p:nvSpPr>
        <p:spPr>
          <a:xfrm>
            <a:off x="4538820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EE78F3-D6AF-AC64-229C-4942F42F5B40}"/>
              </a:ext>
            </a:extLst>
          </p:cNvPr>
          <p:cNvCxnSpPr>
            <a:cxnSpLocks/>
            <a:stCxn id="69" idx="4"/>
            <a:endCxn id="50" idx="0"/>
          </p:cNvCxnSpPr>
          <p:nvPr/>
        </p:nvCxnSpPr>
        <p:spPr>
          <a:xfrm flipH="1">
            <a:off x="4695396" y="3625141"/>
            <a:ext cx="234863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3F3AE1-FDBD-E52E-B329-A1A3FB0446FD}"/>
              </a:ext>
            </a:extLst>
          </p:cNvPr>
          <p:cNvGraphicFramePr>
            <a:graphicFrameLocks noGrp="1"/>
          </p:cNvGraphicFramePr>
          <p:nvPr/>
        </p:nvGraphicFramePr>
        <p:xfrm>
          <a:off x="4268590" y="438889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9B626DD4-554D-89A6-F733-FA15ADEA2656}"/>
              </a:ext>
            </a:extLst>
          </p:cNvPr>
          <p:cNvSpPr/>
          <p:nvPr/>
        </p:nvSpPr>
        <p:spPr>
          <a:xfrm>
            <a:off x="5464262" y="4326748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327113-0693-2E7E-B59F-E71AD72EC02D}"/>
              </a:ext>
            </a:extLst>
          </p:cNvPr>
          <p:cNvCxnSpPr>
            <a:cxnSpLocks/>
            <a:stCxn id="80" idx="4"/>
            <a:endCxn id="7" idx="0"/>
          </p:cNvCxnSpPr>
          <p:nvPr/>
        </p:nvCxnSpPr>
        <p:spPr>
          <a:xfrm flipH="1">
            <a:off x="5620838" y="4159534"/>
            <a:ext cx="91886" cy="1672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2CD8CE-3111-7807-A154-CD04545A8830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2CD8CE-3111-7807-A154-CD04545A8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blipFill>
                <a:blip r:embed="rId6"/>
                <a:stretch>
                  <a:fillRect l="-339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FCAB2A-D715-E081-894C-1FF558F60264}"/>
              </a:ext>
            </a:extLst>
          </p:cNvPr>
          <p:cNvSpPr txBox="1"/>
          <p:nvPr/>
        </p:nvSpPr>
        <p:spPr>
          <a:xfrm>
            <a:off x="7814780" y="2913516"/>
            <a:ext cx="1274708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key = 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A7385D-D116-8B41-417E-FBBC852F3514}"/>
              </a:ext>
            </a:extLst>
          </p:cNvPr>
          <p:cNvSpPr/>
          <p:nvPr/>
        </p:nvSpPr>
        <p:spPr>
          <a:xfrm>
            <a:off x="6699490" y="3286541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4BDF7A-E2D7-F418-7DB9-F5D06EAC19E3}"/>
              </a:ext>
            </a:extLst>
          </p:cNvPr>
          <p:cNvCxnSpPr>
            <a:cxnSpLocks/>
            <a:stCxn id="64" idx="4"/>
            <a:endCxn id="22" idx="0"/>
          </p:cNvCxnSpPr>
          <p:nvPr/>
        </p:nvCxnSpPr>
        <p:spPr>
          <a:xfrm>
            <a:off x="5998265" y="2945040"/>
            <a:ext cx="857801" cy="3415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6BFDCD-4C5B-1620-757D-20A73CF429BE}"/>
              </a:ext>
            </a:extLst>
          </p:cNvPr>
          <p:cNvSpPr txBox="1"/>
          <p:nvPr/>
        </p:nvSpPr>
        <p:spPr>
          <a:xfrm>
            <a:off x="5235234" y="466557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BC7343-F4CC-071B-95C3-2C0145C5B161}"/>
              </a:ext>
            </a:extLst>
          </p:cNvPr>
          <p:cNvSpPr txBox="1"/>
          <p:nvPr/>
        </p:nvSpPr>
        <p:spPr>
          <a:xfrm>
            <a:off x="24737" y="3276198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11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– 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C134D4-464E-888A-C9F2-810DFB5B83EA}"/>
              </a:ext>
            </a:extLst>
          </p:cNvPr>
          <p:cNvSpPr txBox="1"/>
          <p:nvPr/>
        </p:nvSpPr>
        <p:spPr>
          <a:xfrm>
            <a:off x="6590202" y="3758759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10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- 3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2C14854E-C6D1-62A1-845D-E99C77B4AF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0016" y="2964700"/>
            <a:ext cx="590191" cy="1926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9C5100DB-250F-4A46-D79F-B174F35B47B8}"/>
              </a:ext>
            </a:extLst>
          </p:cNvPr>
          <p:cNvCxnSpPr>
            <a:cxnSpLocks/>
          </p:cNvCxnSpPr>
          <p:nvPr/>
        </p:nvCxnSpPr>
        <p:spPr>
          <a:xfrm rot="5400000">
            <a:off x="1999861" y="3143889"/>
            <a:ext cx="371693" cy="10100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7473F843-CAC4-A8D6-0F4F-F58000DA20C4}"/>
              </a:ext>
            </a:extLst>
          </p:cNvPr>
          <p:cNvCxnSpPr>
            <a:cxnSpLocks/>
          </p:cNvCxnSpPr>
          <p:nvPr/>
        </p:nvCxnSpPr>
        <p:spPr>
          <a:xfrm>
            <a:off x="2550832" y="2974981"/>
            <a:ext cx="513789" cy="18806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DA6D75-5AA6-64AA-124E-2CC8235EA773}"/>
              </a:ext>
            </a:extLst>
          </p:cNvPr>
          <p:cNvSpPr txBox="1"/>
          <p:nvPr/>
        </p:nvSpPr>
        <p:spPr>
          <a:xfrm>
            <a:off x="5196427" y="2818398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5E5DE7-D161-7D3D-E32F-4670449BB899}"/>
              </a:ext>
            </a:extLst>
          </p:cNvPr>
          <p:cNvSpPr txBox="1"/>
          <p:nvPr/>
        </p:nvSpPr>
        <p:spPr>
          <a:xfrm>
            <a:off x="5740776" y="2972439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75B5BF-60DC-8B8A-DAC1-DB629264F527}"/>
              </a:ext>
            </a:extLst>
          </p:cNvPr>
          <p:cNvSpPr txBox="1"/>
          <p:nvPr/>
        </p:nvSpPr>
        <p:spPr>
          <a:xfrm>
            <a:off x="5557604" y="3378904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28C96A-B090-A3BD-635D-0A49281CA26E}"/>
              </a:ext>
            </a:extLst>
          </p:cNvPr>
          <p:cNvSpPr txBox="1"/>
          <p:nvPr/>
        </p:nvSpPr>
        <p:spPr>
          <a:xfrm>
            <a:off x="6147362" y="3413123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5B02ED-A793-A77C-D47A-4CAB4839B983}"/>
              </a:ext>
            </a:extLst>
          </p:cNvPr>
          <p:cNvSpPr txBox="1"/>
          <p:nvPr/>
        </p:nvSpPr>
        <p:spPr>
          <a:xfrm>
            <a:off x="6011287" y="4068692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C3007F8-DD42-FA72-8621-9F4032C171D9}"/>
              </a:ext>
            </a:extLst>
          </p:cNvPr>
          <p:cNvSpPr txBox="1"/>
          <p:nvPr/>
        </p:nvSpPr>
        <p:spPr>
          <a:xfrm>
            <a:off x="6386038" y="2755178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CC58FF-A939-EB32-C593-36C8B9CCC8BB}"/>
              </a:ext>
            </a:extLst>
          </p:cNvPr>
          <p:cNvSpPr txBox="1"/>
          <p:nvPr/>
        </p:nvSpPr>
        <p:spPr>
          <a:xfrm>
            <a:off x="4289274" y="3411997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79F957-281D-7856-6701-EAB00BF70330}"/>
              </a:ext>
            </a:extLst>
          </p:cNvPr>
          <p:cNvSpPr txBox="1"/>
          <p:nvPr/>
        </p:nvSpPr>
        <p:spPr>
          <a:xfrm>
            <a:off x="4834161" y="3639502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075A3B-BA5F-4428-2404-066B223C0909}"/>
              </a:ext>
            </a:extLst>
          </p:cNvPr>
          <p:cNvSpPr txBox="1"/>
          <p:nvPr/>
        </p:nvSpPr>
        <p:spPr>
          <a:xfrm>
            <a:off x="5387045" y="4012534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D75B91-4880-FFEF-CC9F-231B0C2BE4BF}"/>
              </a:ext>
            </a:extLst>
          </p:cNvPr>
          <p:cNvSpPr txBox="1"/>
          <p:nvPr/>
        </p:nvSpPr>
        <p:spPr>
          <a:xfrm>
            <a:off x="2855406" y="2632380"/>
            <a:ext cx="863157" cy="4446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Trivial to Parallelize*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893BAD-53AA-96CA-B618-8995D1397589}"/>
              </a:ext>
            </a:extLst>
          </p:cNvPr>
          <p:cNvSpPr txBox="1"/>
          <p:nvPr/>
        </p:nvSpPr>
        <p:spPr>
          <a:xfrm>
            <a:off x="6623958" y="2641266"/>
            <a:ext cx="1033821" cy="4446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Trivial to Parallelize</a:t>
            </a:r>
          </a:p>
        </p:txBody>
      </p:sp>
    </p:spTree>
    <p:extLst>
      <p:ext uri="{BB962C8B-B14F-4D97-AF65-F5344CB8AC3E}">
        <p14:creationId xmlns:p14="http://schemas.microsoft.com/office/powerpoint/2010/main" val="244555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F383-FBC5-2095-9878-D9922D2D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Prominence of Best First Search (BeFS)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F319-AFAA-C537-4E7A-E113B9C1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865738"/>
            <a:ext cx="8241736" cy="3547330"/>
          </a:xfrm>
        </p:spPr>
        <p:txBody>
          <a:bodyPr/>
          <a:lstStyle/>
          <a:p>
            <a:pPr marL="119063" indent="-1127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Generally known to explore fewer nodes for most problems [1]</a:t>
            </a:r>
          </a:p>
          <a:p>
            <a:pPr marL="346075" lvl="1" indent="-1127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Constructs the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minimal tree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 (under certain conditions)</a:t>
            </a:r>
          </a:p>
          <a:p>
            <a:pPr marL="119063" indent="-1127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Focuses on improving lower bound (for minimization)</a:t>
            </a:r>
          </a:p>
          <a:p>
            <a:pPr marL="119063" indent="-1127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Most general commercial optimizers use BeFS (in tandem with DFS) [2,3]</a:t>
            </a:r>
          </a:p>
          <a:p>
            <a:pPr marL="119063" indent="-1127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Gives good quality worst-case optimality gap in given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B851B-D56B-80AA-534A-10226332AD8D}"/>
              </a:ext>
            </a:extLst>
          </p:cNvPr>
          <p:cNvSpPr txBox="1"/>
          <p:nvPr/>
        </p:nvSpPr>
        <p:spPr>
          <a:xfrm>
            <a:off x="255494" y="3287461"/>
            <a:ext cx="7754901" cy="107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[1] J. T.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Linderoth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and M. W. P.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Savelsbergh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"A Computational Study of Search Strategies for Mixed Integer Programming," INFORMS Journal on Computing, vol. 11, no. 2, pp. 173-187, 1999</a:t>
            </a:r>
          </a:p>
          <a:p>
            <a:pPr algn="l">
              <a:lnSpc>
                <a:spcPct val="120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[2] Sabharwal, A.,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Samulowitz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H., Reddy, C. (2012). Guiding Combinatorial Optimization with UCT. In: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Beldiceanu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N.,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Jussien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N., Pinson,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(eds) Integration of AI and OR Techniques in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Contraint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Programming for Combinatorial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Optimzation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Problems. CPAIOR 2012.</a:t>
            </a:r>
          </a:p>
          <a:p>
            <a:pPr algn="l">
              <a:lnSpc>
                <a:spcPct val="120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[3] Bertrand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Neveu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Gilles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Trombettoni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Ignacio Araya. Node selection strategies in interval Branch and Bound algorithms. Journal of Global Optimization, 2016</a:t>
            </a:r>
          </a:p>
        </p:txBody>
      </p:sp>
    </p:spTree>
    <p:extLst>
      <p:ext uri="{BB962C8B-B14F-4D97-AF65-F5344CB8AC3E}">
        <p14:creationId xmlns:p14="http://schemas.microsoft.com/office/powerpoint/2010/main" val="419777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3755-458D-C6D8-E7EF-89C8713D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Branch-and-Bound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907D-FE77-E8FD-8035-2F0B4475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5" y="883925"/>
            <a:ext cx="8525250" cy="3547330"/>
          </a:xfrm>
        </p:spPr>
        <p:txBody>
          <a:bodyPr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Tree search appears to be highly parallelizable – though trivial parallelization does not yield good performance, especially in discrete optimization [1]</a:t>
            </a:r>
          </a:p>
          <a:p>
            <a:pPr marL="342900" lvl="1" indent="-112713">
              <a:buFont typeface="Arial" panose="020B0604020202020204" pitchFamily="34" charset="0"/>
              <a:buChar char="•"/>
            </a:pPr>
            <a:r>
              <a:rPr lang="en-US" sz="1400" dirty="0"/>
              <a:t>Highly unbalanced tree shape</a:t>
            </a:r>
          </a:p>
          <a:p>
            <a:pPr marL="342900" lvl="1" indent="-112713">
              <a:buFont typeface="Arial" panose="020B0604020202020204" pitchFamily="34" charset="0"/>
              <a:buChar char="•"/>
            </a:pPr>
            <a:r>
              <a:rPr lang="en-US" sz="1400" dirty="0"/>
              <a:t>Order of node exploration matters (May not control in parallel environment)</a:t>
            </a:r>
          </a:p>
          <a:p>
            <a:pPr marL="342900" lvl="1" indent="-112713">
              <a:buFont typeface="Arial" panose="020B0604020202020204" pitchFamily="34" charset="0"/>
              <a:buChar char="•"/>
            </a:pPr>
            <a:r>
              <a:rPr lang="en-US" sz="1400" dirty="0"/>
              <a:t>Information from one part of search maybe useful to other</a:t>
            </a:r>
          </a:p>
          <a:p>
            <a:endParaRPr lang="en-US" dirty="0"/>
          </a:p>
          <a:p>
            <a:r>
              <a:rPr lang="en-US" dirty="0"/>
              <a:t>Two classic approaches to parallelize B&amp;B search [2]:</a:t>
            </a:r>
          </a:p>
          <a:p>
            <a:pPr marL="461963" lvl="1" indent="-231775">
              <a:buFont typeface="+mj-lt"/>
              <a:buAutoNum type="arabicPeriod"/>
            </a:pPr>
            <a:r>
              <a:rPr lang="en-US" dirty="0"/>
              <a:t>Node based	– Parallelize bound calculations, evaluate all children in parallel</a:t>
            </a:r>
          </a:p>
          <a:p>
            <a:pPr marL="461963" lvl="1" indent="-231775">
              <a:buFont typeface="+mj-lt"/>
              <a:buAutoNum type="arabicPeriod"/>
            </a:pPr>
            <a:r>
              <a:rPr lang="en-US" dirty="0"/>
              <a:t>Tree based	– Build and explore the B&amp;B tree in parallel</a:t>
            </a:r>
          </a:p>
          <a:p>
            <a:pPr marL="342900" lvl="1" indent="-112713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BD7CE-08EA-3EB9-6558-B74BFCF39FDB}"/>
              </a:ext>
            </a:extLst>
          </p:cNvPr>
          <p:cNvSpPr txBox="1"/>
          <p:nvPr/>
        </p:nvSpPr>
        <p:spPr>
          <a:xfrm>
            <a:off x="255494" y="3720515"/>
            <a:ext cx="7758953" cy="68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Ted Ralphs, Yuji Shinano, Timo Berthold, and Thorsten Koch. 2018. Parallel Solvers for Mixed Integer Linear Optimization. In </a:t>
            </a:r>
            <a:r>
              <a:rPr lang="en-US" sz="9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Handbook of Parallel Constraint Reasoning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Youssef Hamadi and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Lakhdar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Sais (eds.). Springer International Publishing, Cham, 283–336.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9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Crainic</a:t>
            </a:r>
            <a:r>
              <a:rPr lang="en-US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T.G., Le </a:t>
            </a:r>
            <a:r>
              <a:rPr lang="en-US" sz="9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Cun</a:t>
            </a:r>
            <a:r>
              <a:rPr lang="en-US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B. and </a:t>
            </a:r>
            <a:r>
              <a:rPr lang="en-US" sz="9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Roucairol</a:t>
            </a:r>
            <a:r>
              <a:rPr lang="en-US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C. (2006). Parallel Branch-and-Bound Algorithms. In Parallel Combinatorial Optimization (eds A.Y. </a:t>
            </a:r>
            <a:r>
              <a:rPr lang="en-US" sz="9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Zomaya</a:t>
            </a:r>
            <a:r>
              <a:rPr lang="en-US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E.-G. Talbi).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25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B699A41-57DD-91FC-D29A-D6B27F911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785682"/>
              </p:ext>
            </p:extLst>
          </p:nvPr>
        </p:nvGraphicFramePr>
        <p:xfrm>
          <a:off x="477209" y="756670"/>
          <a:ext cx="8196729" cy="363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40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46D6-26FB-E7CF-E799-28DB92D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Acceleration in Branch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52D-C511-24BB-97F9-AE0779BD5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5" y="880973"/>
            <a:ext cx="8241736" cy="441289"/>
          </a:xfrm>
        </p:spPr>
        <p:txBody>
          <a:bodyPr/>
          <a:lstStyle/>
          <a:p>
            <a:r>
              <a:rPr lang="en-US" dirty="0"/>
              <a:t>CPUs ~ 100 parallel threads VS GPUs ~ 100K parallel threads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A05BE5C-09E1-552A-A96E-03C611BB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45" y="1391337"/>
            <a:ext cx="2963082" cy="1555794"/>
          </a:xfrm>
          <a:prstGeom prst="rect">
            <a:avLst/>
          </a:prstGeom>
          <a:noFill/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531FD84-62E9-91A6-268F-241B334C1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91337"/>
            <a:ext cx="2963082" cy="155579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545B4C-6CBB-BA17-7E95-BB3D7416A620}"/>
              </a:ext>
            </a:extLst>
          </p:cNvPr>
          <p:cNvSpPr txBox="1">
            <a:spLocks/>
          </p:cNvSpPr>
          <p:nvPr/>
        </p:nvSpPr>
        <p:spPr>
          <a:xfrm>
            <a:off x="255494" y="3076520"/>
            <a:ext cx="8241736" cy="100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62" indent="-285755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19" indent="-228604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27" indent="-228604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34" indent="-228604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42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49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57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65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GPUs threads are SIMD (Single Instruction Multiple Data)</a:t>
            </a:r>
          </a:p>
          <a:p>
            <a:r>
              <a:rPr lang="en-US" dirty="0"/>
              <a:t>	Node parallelism is inevitable – Active research area</a:t>
            </a:r>
          </a:p>
          <a:p>
            <a:r>
              <a:rPr lang="en-US" dirty="0"/>
              <a:t>Tree parallelism – Limited to DFS/BFS (No BeFS)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3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D7C9B-8A19-59DE-2819-EAB159659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4648-B075-D4E3-4B20-9504F732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658261" cy="599318"/>
          </a:xfrm>
          <a:ln w="28575">
            <a:noFill/>
          </a:ln>
        </p:spPr>
        <p:txBody>
          <a:bodyPr/>
          <a:lstStyle/>
          <a:p>
            <a:r>
              <a:rPr lang="en-US" dirty="0"/>
              <a:t>Parallelization in Branch-and-Bound - Literature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47F38-A896-984E-ED30-AAB760C4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880973"/>
            <a:ext cx="4316505" cy="354733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Node based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Parallel LP solvers</a:t>
            </a:r>
            <a:br>
              <a:rPr lang="en-US" dirty="0"/>
            </a:br>
            <a:r>
              <a:rPr lang="en-US" dirty="0"/>
              <a:t>Parallel dual revised simplex [1]</a:t>
            </a:r>
            <a:br>
              <a:rPr lang="en-US" dirty="0"/>
            </a:br>
            <a:r>
              <a:rPr lang="en-US" dirty="0"/>
              <a:t>Parallel interior point [2]</a:t>
            </a:r>
            <a:br>
              <a:rPr lang="en-US" dirty="0"/>
            </a:br>
            <a:r>
              <a:rPr lang="en-US" dirty="0"/>
              <a:t>PDLP [3, 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Bounding Methods</a:t>
            </a:r>
            <a:br>
              <a:rPr lang="en-US" dirty="0"/>
            </a:br>
            <a:r>
              <a:rPr lang="en-US" dirty="0"/>
              <a:t>Parallel Dual ascent for MAP – [</a:t>
            </a:r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Johnson’s algorithm for FSP – [8]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Polytomic Branching – [</a:t>
            </a:r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/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Decomposition based Methods [7]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233EAA-159E-F9AC-333A-67A9A27F056B}"/>
              </a:ext>
            </a:extLst>
          </p:cNvPr>
          <p:cNvSpPr txBox="1">
            <a:spLocks/>
          </p:cNvSpPr>
          <p:nvPr/>
        </p:nvSpPr>
        <p:spPr>
          <a:xfrm>
            <a:off x="4572000" y="880973"/>
            <a:ext cx="4503906" cy="3547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62" indent="-285755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19" indent="-228604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27" indent="-228604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34" indent="-228604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42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49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57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65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Tree based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Parallel BFS/DFS implementations</a:t>
            </a:r>
            <a:br>
              <a:rPr lang="en-US" dirty="0"/>
            </a:br>
            <a:r>
              <a:rPr lang="en-US" dirty="0"/>
              <a:t>DFS based graph search [</a:t>
            </a:r>
            <a:r>
              <a:rPr lang="en-US" dirty="0">
                <a:solidFill>
                  <a:srgbClr val="00B050"/>
                </a:solidFill>
              </a:rPr>
              <a:t>9</a:t>
            </a:r>
            <a:r>
              <a:rPr lang="en-US" dirty="0"/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Master – Worker frameworks [10]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Master – Hub – Worker frameworks [11, 12]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Collegial frameworks [13]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EF7CE-E1B5-761D-6A40-3E6318CE99EB}"/>
              </a:ext>
            </a:extLst>
          </p:cNvPr>
          <p:cNvSpPr txBox="1"/>
          <p:nvPr/>
        </p:nvSpPr>
        <p:spPr>
          <a:xfrm>
            <a:off x="255494" y="1197272"/>
            <a:ext cx="3816546" cy="332867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BB276-178E-8E27-511A-2A1DD0052A12}"/>
              </a:ext>
            </a:extLst>
          </p:cNvPr>
          <p:cNvSpPr txBox="1"/>
          <p:nvPr/>
        </p:nvSpPr>
        <p:spPr>
          <a:xfrm>
            <a:off x="4571998" y="1332216"/>
            <a:ext cx="4427278" cy="69621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38520-21A0-54B8-48E8-066B7F6E047D}"/>
              </a:ext>
            </a:extLst>
          </p:cNvPr>
          <p:cNvSpPr txBox="1"/>
          <p:nvPr/>
        </p:nvSpPr>
        <p:spPr>
          <a:xfrm>
            <a:off x="4571998" y="2081056"/>
            <a:ext cx="4427278" cy="11494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6CD90-C897-FB69-A877-D60F8C3EADEF}"/>
              </a:ext>
            </a:extLst>
          </p:cNvPr>
          <p:cNvSpPr txBox="1"/>
          <p:nvPr/>
        </p:nvSpPr>
        <p:spPr>
          <a:xfrm>
            <a:off x="4571998" y="3587431"/>
            <a:ext cx="3440515" cy="36061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Both CPU and GPU parallelization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C49E7-0C73-F5A8-6FCC-7CC62968850B}"/>
              </a:ext>
            </a:extLst>
          </p:cNvPr>
          <p:cNvSpPr txBox="1"/>
          <p:nvPr/>
        </p:nvSpPr>
        <p:spPr>
          <a:xfrm>
            <a:off x="4571998" y="4093704"/>
            <a:ext cx="2920819" cy="3606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CPU parallelization only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FC249-0867-A863-7193-8C3F5FA9C4A1}"/>
              </a:ext>
            </a:extLst>
          </p:cNvPr>
          <p:cNvSpPr txBox="1"/>
          <p:nvPr/>
        </p:nvSpPr>
        <p:spPr>
          <a:xfrm>
            <a:off x="3367617" y="4715549"/>
            <a:ext cx="2434014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CPU 	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2A5BFC34-7D0E-4328-6FC0-9810248ABF56}"/>
              </a:ext>
            </a:extLst>
          </p:cNvPr>
          <p:cNvSpPr/>
          <p:nvPr/>
        </p:nvSpPr>
        <p:spPr>
          <a:xfrm>
            <a:off x="8174663" y="3502416"/>
            <a:ext cx="901244" cy="530642"/>
          </a:xfrm>
          <a:prstGeom prst="wedgeRectCallout">
            <a:avLst>
              <a:gd name="adj1" fmla="val -69988"/>
              <a:gd name="adj2" fmla="val -1273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This work</a:t>
            </a:r>
          </a:p>
        </p:txBody>
      </p:sp>
    </p:spTree>
    <p:extLst>
      <p:ext uri="{BB962C8B-B14F-4D97-AF65-F5344CB8AC3E}">
        <p14:creationId xmlns:p14="http://schemas.microsoft.com/office/powerpoint/2010/main" val="284104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E8C25-F663-4362-F0B1-20A76FE07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26686E2-F43F-DFD8-1002-8BEAFB2D5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318396"/>
              </p:ext>
            </p:extLst>
          </p:nvPr>
        </p:nvGraphicFramePr>
        <p:xfrm>
          <a:off x="477209" y="756670"/>
          <a:ext cx="8196729" cy="363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423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0DA1-90D5-1225-B1BB-4FFDAAA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592477" cy="599318"/>
          </a:xfrm>
        </p:spPr>
        <p:txBody>
          <a:bodyPr/>
          <a:lstStyle/>
          <a:p>
            <a:r>
              <a:rPr lang="en-US" dirty="0"/>
              <a:t>Branch-and-bound framework on GPU - 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B66DB1-1D46-4695-FA3D-483B541E9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495" y="880973"/>
                <a:ext cx="8487222" cy="3547330"/>
              </a:xfrm>
            </p:spPr>
            <p:txBody>
              <a:bodyPr/>
              <a:lstStyle/>
              <a:p>
                <a:r>
                  <a:rPr lang="en-US" dirty="0"/>
                  <a:t>Objective: Develop a single kernel Branch and Bound framework on GPU that performs Best First Search.</a:t>
                </a:r>
              </a:p>
              <a:p>
                <a:endParaRPr lang="en-US" dirty="0"/>
              </a:p>
              <a:p>
                <a:r>
                  <a:rPr lang="en-US" dirty="0"/>
                  <a:t>Framework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Master – Worker</a:t>
                </a:r>
                <a:br>
                  <a:rPr lang="en-US" dirty="0"/>
                </a:br>
                <a:r>
                  <a:rPr lang="en-US" dirty="0"/>
                  <a:t>Use GPU thread blocks as independent workers and one block as master.</a:t>
                </a:r>
              </a:p>
              <a:p>
                <a:endParaRPr lang="en-US" dirty="0"/>
              </a:p>
              <a:p>
                <a:r>
                  <a:rPr lang="en-US" dirty="0"/>
                  <a:t>Challenges: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Dynamically allocating/deallocating memory for new nodes (Dynamic memory).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Maintaining pool of active nodes in a priority queue (Concurrent heap).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Keeping each worker busy (Load balancing).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B66DB1-1D46-4695-FA3D-483B541E9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495" y="880973"/>
                <a:ext cx="8487222" cy="3547330"/>
              </a:xfrm>
              <a:blipFill>
                <a:blip r:embed="rId2"/>
                <a:stretch>
                  <a:fillRect l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383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51EE-E6A6-5C0B-1278-A9C6203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 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E2B8-47D6-F7D3-4515-EDCD33AC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– Want equivalent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 within a GPU kernel</a:t>
            </a:r>
          </a:p>
          <a:p>
            <a:endParaRPr lang="en-US" dirty="0"/>
          </a:p>
          <a:p>
            <a:r>
              <a:rPr lang="en-US" dirty="0"/>
              <a:t>Solution – </a:t>
            </a:r>
            <a:r>
              <a:rPr lang="en-US" b="1" dirty="0"/>
              <a:t>Memory manager</a:t>
            </a:r>
            <a:r>
              <a:rPr lang="en-US" dirty="0"/>
              <a:t> with MPMC queue</a:t>
            </a:r>
          </a:p>
          <a:p>
            <a:r>
              <a:rPr lang="en-US" dirty="0"/>
              <a:t>	- Reserve some VRAM memory (node space).</a:t>
            </a:r>
          </a:p>
          <a:p>
            <a:r>
              <a:rPr lang="en-US" dirty="0"/>
              <a:t>	- Store index for each memory chunk in a concurrent queue.</a:t>
            </a:r>
          </a:p>
          <a:p>
            <a:r>
              <a:rPr lang="en-US" dirty="0"/>
              <a:t>	- Workers dequeue and enqueue on the queue to get/give memory chunk indexes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647247A-E6D6-2EE7-EAFD-0773FF37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5711" y="2654638"/>
            <a:ext cx="5359765" cy="25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5C8E-12BA-FDF1-6958-F33A4172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 Concurrent 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D61B9-BF7C-E1D8-AE20-A7EEF00147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 – Want a shared heap for all GPU workers to pop best node at each time</a:t>
                </a:r>
              </a:p>
              <a:p>
                <a:endParaRPr lang="en-US" dirty="0"/>
              </a:p>
              <a:p>
                <a:r>
                  <a:rPr lang="en-US" dirty="0"/>
                  <a:t>Solution – </a:t>
                </a:r>
                <a:r>
                  <a:rPr lang="en-US" b="1" dirty="0"/>
                  <a:t>Request manager </a:t>
                </a:r>
                <a:r>
                  <a:rPr lang="en-US" dirty="0"/>
                  <a:t>with MPSC queue</a:t>
                </a:r>
              </a:p>
              <a:p>
                <a:pPr lvl="1" indent="0">
                  <a:buNone/>
                </a:pPr>
                <a:r>
                  <a:rPr lang="en-US" sz="1600" dirty="0"/>
                  <a:t>Workers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1600" dirty="0"/>
                  <a:t> Explore Nodes</a:t>
                </a:r>
              </a:p>
              <a:p>
                <a:pPr lvl="1" indent="0">
                  <a:buNone/>
                </a:pPr>
                <a:r>
                  <a:rPr lang="en-US" sz="1600" dirty="0"/>
                  <a:t>Master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1600" dirty="0"/>
                  <a:t> Manage Heap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D61B9-BF7C-E1D8-AE20-A7EEF0014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Picture 65">
            <a:extLst>
              <a:ext uri="{FF2B5EF4-FFF2-40B4-BE49-F238E27FC236}">
                <a16:creationId xmlns:a16="http://schemas.microsoft.com/office/drawing/2014/main" id="{1076E10E-1B1D-9BDA-C9C0-78EBB6702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553164"/>
            <a:ext cx="4464424" cy="23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FAAA-10C2-3DE7-579E-2AF8DC3A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en-US"/>
              <a:t>#3 </a:t>
            </a:r>
            <a:r>
              <a:rPr lang="en-US" dirty="0"/>
              <a:t>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F1F8-66E6-E694-C7AA-6439A828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5" y="880973"/>
            <a:ext cx="8241736" cy="390705"/>
          </a:xfrm>
        </p:spPr>
        <p:txBody>
          <a:bodyPr/>
          <a:lstStyle/>
          <a:p>
            <a:r>
              <a:rPr lang="en-US" dirty="0"/>
              <a:t>Challenge : Keep every worker busy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414A44-FFF3-CF6A-FE04-DAB163CF7C5F}"/>
              </a:ext>
            </a:extLst>
          </p:cNvPr>
          <p:cNvGrpSpPr/>
          <p:nvPr/>
        </p:nvGrpSpPr>
        <p:grpSpPr>
          <a:xfrm>
            <a:off x="346050" y="1577755"/>
            <a:ext cx="4629362" cy="2257856"/>
            <a:chOff x="1108035" y="2644144"/>
            <a:chExt cx="4629362" cy="22578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4FBC598-BDD7-D091-8CD6-22F5550863C5}"/>
                    </a:ext>
                  </a:extLst>
                </p:cNvPr>
                <p:cNvSpPr/>
                <p:nvPr/>
              </p:nvSpPr>
              <p:spPr>
                <a:xfrm>
                  <a:off x="2311955" y="3809080"/>
                  <a:ext cx="782385" cy="478281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𝑛𝑒𝑤</m:t>
                            </m:r>
                          </m:sup>
                        </m:sSubSup>
                      </m:oMath>
                    </m:oMathPara>
                  </a14:m>
                  <a:endParaRPr lang="en-US" sz="8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4FBC598-BDD7-D091-8CD6-22F555086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1955" y="3809080"/>
                  <a:ext cx="782385" cy="4782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88FBE5-1190-6189-EE04-A8636A1F23A7}"/>
                    </a:ext>
                  </a:extLst>
                </p:cNvPr>
                <p:cNvSpPr/>
                <p:nvPr/>
              </p:nvSpPr>
              <p:spPr>
                <a:xfrm>
                  <a:off x="3094340" y="3808392"/>
                  <a:ext cx="782385" cy="478281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𝑛𝑒𝑤</m:t>
                            </m:r>
                          </m:sup>
                        </m:sSubSup>
                      </m:oMath>
                    </m:oMathPara>
                  </a14:m>
                  <a:endParaRPr kumimoji="0" lang="en-US" sz="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88FBE5-1190-6189-EE04-A8636A1F23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4340" y="3808392"/>
                  <a:ext cx="782385" cy="4782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C601716-6362-4B9D-F30C-3FE5ED6A0C09}"/>
                    </a:ext>
                  </a:extLst>
                </p:cNvPr>
                <p:cNvSpPr/>
                <p:nvPr/>
              </p:nvSpPr>
              <p:spPr>
                <a:xfrm>
                  <a:off x="3876725" y="3809080"/>
                  <a:ext cx="782385" cy="478281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𝑛𝑒𝑤</m:t>
                            </m:r>
                          </m:sup>
                        </m:sSubSup>
                      </m:oMath>
                    </m:oMathPara>
                  </a14:m>
                  <a:endParaRPr lang="en-US" sz="8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C601716-6362-4B9D-F30C-3FE5ED6A0C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725" y="3809080"/>
                  <a:ext cx="782385" cy="4782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F58079-18D5-D7BC-2545-FD06268FC4E4}"/>
                    </a:ext>
                  </a:extLst>
                </p:cNvPr>
                <p:cNvSpPr/>
                <p:nvPr/>
              </p:nvSpPr>
              <p:spPr>
                <a:xfrm>
                  <a:off x="4658104" y="3808392"/>
                  <a:ext cx="782385" cy="478281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𝑛𝑒𝑤</m:t>
                            </m:r>
                          </m:sup>
                        </m:sSubSup>
                      </m:oMath>
                    </m:oMathPara>
                  </a14:m>
                  <a:endParaRPr lang="en-US" sz="8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F58079-18D5-D7BC-2545-FD06268FC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104" y="3808392"/>
                  <a:ext cx="782385" cy="4782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1CE7231-E726-7E53-BFA9-D190877B3748}"/>
                </a:ext>
              </a:extLst>
            </p:cNvPr>
            <p:cNvGrpSpPr/>
            <p:nvPr/>
          </p:nvGrpSpPr>
          <p:grpSpPr>
            <a:xfrm>
              <a:off x="1108035" y="2644144"/>
              <a:ext cx="4629362" cy="2257856"/>
              <a:chOff x="1108035" y="2644144"/>
              <a:chExt cx="4629362" cy="225785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53433D-D09E-A0C5-8C8B-6605B688272D}"/>
                  </a:ext>
                </a:extLst>
              </p:cNvPr>
              <p:cNvSpPr/>
              <p:nvPr/>
            </p:nvSpPr>
            <p:spPr>
              <a:xfrm>
                <a:off x="1108035" y="2644144"/>
                <a:ext cx="4629362" cy="2257856"/>
              </a:xfrm>
              <a:custGeom>
                <a:avLst/>
                <a:gdLst>
                  <a:gd name="connsiteX0" fmla="*/ 0 w 4629362"/>
                  <a:gd name="connsiteY0" fmla="*/ 0 h 2257856"/>
                  <a:gd name="connsiteX1" fmla="*/ 532377 w 4629362"/>
                  <a:gd name="connsiteY1" fmla="*/ 0 h 2257856"/>
                  <a:gd name="connsiteX2" fmla="*/ 972166 w 4629362"/>
                  <a:gd name="connsiteY2" fmla="*/ 0 h 2257856"/>
                  <a:gd name="connsiteX3" fmla="*/ 1643424 w 4629362"/>
                  <a:gd name="connsiteY3" fmla="*/ 0 h 2257856"/>
                  <a:gd name="connsiteX4" fmla="*/ 2175800 w 4629362"/>
                  <a:gd name="connsiteY4" fmla="*/ 0 h 2257856"/>
                  <a:gd name="connsiteX5" fmla="*/ 2708177 w 4629362"/>
                  <a:gd name="connsiteY5" fmla="*/ 0 h 2257856"/>
                  <a:gd name="connsiteX6" fmla="*/ 3379434 w 4629362"/>
                  <a:gd name="connsiteY6" fmla="*/ 0 h 2257856"/>
                  <a:gd name="connsiteX7" fmla="*/ 3865517 w 4629362"/>
                  <a:gd name="connsiteY7" fmla="*/ 0 h 2257856"/>
                  <a:gd name="connsiteX8" fmla="*/ 4629362 w 4629362"/>
                  <a:gd name="connsiteY8" fmla="*/ 0 h 2257856"/>
                  <a:gd name="connsiteX9" fmla="*/ 4629362 w 4629362"/>
                  <a:gd name="connsiteY9" fmla="*/ 609621 h 2257856"/>
                  <a:gd name="connsiteX10" fmla="*/ 4629362 w 4629362"/>
                  <a:gd name="connsiteY10" fmla="*/ 1128928 h 2257856"/>
                  <a:gd name="connsiteX11" fmla="*/ 4629362 w 4629362"/>
                  <a:gd name="connsiteY11" fmla="*/ 1693392 h 2257856"/>
                  <a:gd name="connsiteX12" fmla="*/ 4629362 w 4629362"/>
                  <a:gd name="connsiteY12" fmla="*/ 2257856 h 2257856"/>
                  <a:gd name="connsiteX13" fmla="*/ 4189573 w 4629362"/>
                  <a:gd name="connsiteY13" fmla="*/ 2257856 h 2257856"/>
                  <a:gd name="connsiteX14" fmla="*/ 3518315 w 4629362"/>
                  <a:gd name="connsiteY14" fmla="*/ 2257856 h 2257856"/>
                  <a:gd name="connsiteX15" fmla="*/ 3032232 w 4629362"/>
                  <a:gd name="connsiteY15" fmla="*/ 2257856 h 2257856"/>
                  <a:gd name="connsiteX16" fmla="*/ 2453562 w 4629362"/>
                  <a:gd name="connsiteY16" fmla="*/ 2257856 h 2257856"/>
                  <a:gd name="connsiteX17" fmla="*/ 1782304 w 4629362"/>
                  <a:gd name="connsiteY17" fmla="*/ 2257856 h 2257856"/>
                  <a:gd name="connsiteX18" fmla="*/ 1203634 w 4629362"/>
                  <a:gd name="connsiteY18" fmla="*/ 2257856 h 2257856"/>
                  <a:gd name="connsiteX19" fmla="*/ 763845 w 4629362"/>
                  <a:gd name="connsiteY19" fmla="*/ 2257856 h 2257856"/>
                  <a:gd name="connsiteX20" fmla="*/ 0 w 4629362"/>
                  <a:gd name="connsiteY20" fmla="*/ 2257856 h 2257856"/>
                  <a:gd name="connsiteX21" fmla="*/ 0 w 4629362"/>
                  <a:gd name="connsiteY21" fmla="*/ 1648235 h 2257856"/>
                  <a:gd name="connsiteX22" fmla="*/ 0 w 4629362"/>
                  <a:gd name="connsiteY22" fmla="*/ 1038614 h 2257856"/>
                  <a:gd name="connsiteX23" fmla="*/ 0 w 4629362"/>
                  <a:gd name="connsiteY23" fmla="*/ 0 h 2257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29362" h="2257856" extrusionOk="0">
                    <a:moveTo>
                      <a:pt x="0" y="0"/>
                    </a:moveTo>
                    <a:cubicBezTo>
                      <a:pt x="168571" y="-10234"/>
                      <a:pt x="388939" y="48048"/>
                      <a:pt x="532377" y="0"/>
                    </a:cubicBezTo>
                    <a:cubicBezTo>
                      <a:pt x="675815" y="-48048"/>
                      <a:pt x="807212" y="27295"/>
                      <a:pt x="972166" y="0"/>
                    </a:cubicBezTo>
                    <a:cubicBezTo>
                      <a:pt x="1137120" y="-27295"/>
                      <a:pt x="1345977" y="59661"/>
                      <a:pt x="1643424" y="0"/>
                    </a:cubicBezTo>
                    <a:cubicBezTo>
                      <a:pt x="1940871" y="-59661"/>
                      <a:pt x="1925265" y="20998"/>
                      <a:pt x="2175800" y="0"/>
                    </a:cubicBezTo>
                    <a:cubicBezTo>
                      <a:pt x="2426335" y="-20998"/>
                      <a:pt x="2447839" y="1697"/>
                      <a:pt x="2708177" y="0"/>
                    </a:cubicBezTo>
                    <a:cubicBezTo>
                      <a:pt x="2968515" y="-1697"/>
                      <a:pt x="3227929" y="15462"/>
                      <a:pt x="3379434" y="0"/>
                    </a:cubicBezTo>
                    <a:cubicBezTo>
                      <a:pt x="3530939" y="-15462"/>
                      <a:pt x="3654178" y="58283"/>
                      <a:pt x="3865517" y="0"/>
                    </a:cubicBezTo>
                    <a:cubicBezTo>
                      <a:pt x="4076856" y="-58283"/>
                      <a:pt x="4440153" y="63703"/>
                      <a:pt x="4629362" y="0"/>
                    </a:cubicBezTo>
                    <a:cubicBezTo>
                      <a:pt x="4665272" y="159120"/>
                      <a:pt x="4600690" y="385885"/>
                      <a:pt x="4629362" y="609621"/>
                    </a:cubicBezTo>
                    <a:cubicBezTo>
                      <a:pt x="4658034" y="833357"/>
                      <a:pt x="4587803" y="982658"/>
                      <a:pt x="4629362" y="1128928"/>
                    </a:cubicBezTo>
                    <a:cubicBezTo>
                      <a:pt x="4670921" y="1275198"/>
                      <a:pt x="4586922" y="1478343"/>
                      <a:pt x="4629362" y="1693392"/>
                    </a:cubicBezTo>
                    <a:cubicBezTo>
                      <a:pt x="4671802" y="1908441"/>
                      <a:pt x="4587954" y="2107008"/>
                      <a:pt x="4629362" y="2257856"/>
                    </a:cubicBezTo>
                    <a:cubicBezTo>
                      <a:pt x="4464645" y="2288468"/>
                      <a:pt x="4366926" y="2219129"/>
                      <a:pt x="4189573" y="2257856"/>
                    </a:cubicBezTo>
                    <a:cubicBezTo>
                      <a:pt x="4012220" y="2296583"/>
                      <a:pt x="3790947" y="2198994"/>
                      <a:pt x="3518315" y="2257856"/>
                    </a:cubicBezTo>
                    <a:cubicBezTo>
                      <a:pt x="3245683" y="2316718"/>
                      <a:pt x="3201975" y="2227831"/>
                      <a:pt x="3032232" y="2257856"/>
                    </a:cubicBezTo>
                    <a:cubicBezTo>
                      <a:pt x="2862489" y="2287881"/>
                      <a:pt x="2583019" y="2253970"/>
                      <a:pt x="2453562" y="2257856"/>
                    </a:cubicBezTo>
                    <a:cubicBezTo>
                      <a:pt x="2324105" y="2261742"/>
                      <a:pt x="2011836" y="2178240"/>
                      <a:pt x="1782304" y="2257856"/>
                    </a:cubicBezTo>
                    <a:cubicBezTo>
                      <a:pt x="1552772" y="2337472"/>
                      <a:pt x="1415465" y="2214814"/>
                      <a:pt x="1203634" y="2257856"/>
                    </a:cubicBezTo>
                    <a:cubicBezTo>
                      <a:pt x="991803" y="2300898"/>
                      <a:pt x="853441" y="2247349"/>
                      <a:pt x="763845" y="2257856"/>
                    </a:cubicBezTo>
                    <a:cubicBezTo>
                      <a:pt x="674249" y="2268363"/>
                      <a:pt x="211128" y="2228166"/>
                      <a:pt x="0" y="2257856"/>
                    </a:cubicBezTo>
                    <a:cubicBezTo>
                      <a:pt x="-12525" y="2045825"/>
                      <a:pt x="21318" y="1908997"/>
                      <a:pt x="0" y="1648235"/>
                    </a:cubicBezTo>
                    <a:cubicBezTo>
                      <a:pt x="-21318" y="1387473"/>
                      <a:pt x="32222" y="1218589"/>
                      <a:pt x="0" y="1038614"/>
                    </a:cubicBezTo>
                    <a:cubicBezTo>
                      <a:pt x="-32222" y="858639"/>
                      <a:pt x="93908" y="358362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C88A89-3C1C-129D-3B40-89647405F1DA}"/>
                  </a:ext>
                </a:extLst>
              </p:cNvPr>
              <p:cNvSpPr txBox="1"/>
              <p:nvPr/>
            </p:nvSpPr>
            <p:spPr>
              <a:xfrm>
                <a:off x="1705496" y="2754749"/>
                <a:ext cx="1178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</a:t>
                </a:r>
              </a:p>
              <a:p>
                <a:pPr marL="228600" indent="-228600">
                  <a:buAutoNum type="arabicPeriod"/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 Bounds</a:t>
                </a:r>
              </a:p>
              <a:p>
                <a:pPr marL="228600" indent="-228600">
                  <a:buAutoNum type="arabicPeriod"/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BnB check (I.I.I.)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D232D3-2EAA-7FEB-AC5A-8B6B8D3137DA}"/>
                  </a:ext>
                </a:extLst>
              </p:cNvPr>
              <p:cNvSpPr txBox="1"/>
              <p:nvPr/>
            </p:nvSpPr>
            <p:spPr>
              <a:xfrm>
                <a:off x="1108035" y="4611553"/>
                <a:ext cx="11724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Worker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B74D6C72-75D6-EEE3-13BE-998B640E41D6}"/>
                      </a:ext>
                    </a:extLst>
                  </p:cNvPr>
                  <p:cNvSpPr/>
                  <p:nvPr/>
                </p:nvSpPr>
                <p:spPr>
                  <a:xfrm>
                    <a:off x="2984589" y="2746442"/>
                    <a:ext cx="782385" cy="478281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r"/>
                    <a:endParaRPr 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𝐿𝐵</m:t>
                          </m:r>
                        </m:oMath>
                      </m:oMathPara>
                    </a14:m>
                    <a:endParaRPr 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B74D6C72-75D6-EEE3-13BE-998B640E41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4589" y="2746442"/>
                    <a:ext cx="782385" cy="47828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14F04B6-3B8F-1DD5-68CA-E0661EE99EDB}"/>
                      </a:ext>
                    </a:extLst>
                  </p:cNvPr>
                  <p:cNvSpPr/>
                  <p:nvPr/>
                </p:nvSpPr>
                <p:spPr>
                  <a:xfrm>
                    <a:off x="1529570" y="3808392"/>
                    <a:ext cx="782385" cy="478281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b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𝑛𝑒𝑤</m:t>
                              </m:r>
                            </m:sup>
                          </m:sSubSup>
                        </m:oMath>
                      </m:oMathPara>
                    </a14:m>
                    <a:endParaRPr lang="en-US" sz="800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14F04B6-3B8F-1DD5-68CA-E0661EE99E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9570" y="3808392"/>
                    <a:ext cx="782385" cy="4782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0D20D7C-98B6-84CB-3E48-07E746E6D782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 flipH="1">
                <a:off x="1920763" y="3224723"/>
                <a:ext cx="1455019" cy="583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A5C391B-FE1B-BD53-9942-E94699492833}"/>
                  </a:ext>
                </a:extLst>
              </p:cNvPr>
              <p:cNvCxnSpPr>
                <a:cxnSpLocks/>
                <a:stCxn id="13" idx="2"/>
                <a:endCxn id="5" idx="0"/>
              </p:cNvCxnSpPr>
              <p:nvPr/>
            </p:nvCxnSpPr>
            <p:spPr>
              <a:xfrm flipH="1">
                <a:off x="2703148" y="3224723"/>
                <a:ext cx="672634" cy="5843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9C3D3FE-58D7-ED52-3C73-B4E5313D861D}"/>
                  </a:ext>
                </a:extLst>
              </p:cNvPr>
              <p:cNvCxnSpPr>
                <a:cxnSpLocks/>
                <a:stCxn id="13" idx="2"/>
                <a:endCxn id="6" idx="0"/>
              </p:cNvCxnSpPr>
              <p:nvPr/>
            </p:nvCxnSpPr>
            <p:spPr>
              <a:xfrm>
                <a:off x="3375782" y="3224723"/>
                <a:ext cx="109751" cy="583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EA33483-B54A-53B8-B16F-E6C9DD40804B}"/>
                  </a:ext>
                </a:extLst>
              </p:cNvPr>
              <p:cNvCxnSpPr>
                <a:cxnSpLocks/>
                <a:stCxn id="13" idx="2"/>
                <a:endCxn id="7" idx="0"/>
              </p:cNvCxnSpPr>
              <p:nvPr/>
            </p:nvCxnSpPr>
            <p:spPr>
              <a:xfrm>
                <a:off x="3375782" y="3224723"/>
                <a:ext cx="892136" cy="5843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9DCC562-23F0-6A90-CE1E-03B20B326E3E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>
              <a:xfrm>
                <a:off x="3375782" y="3224723"/>
                <a:ext cx="1673515" cy="583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45BD0D8F-7E59-0A24-0E62-BF238538CC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796368"/>
              </p:ext>
            </p:extLst>
          </p:nvPr>
        </p:nvGraphicFramePr>
        <p:xfrm>
          <a:off x="5800446" y="2165008"/>
          <a:ext cx="2921000" cy="20320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val="19634111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11021595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80464549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65053541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5724793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80235907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42358645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64748213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9787833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8808742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1669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39D8958-BCFB-FAC3-30BC-A35DEDB2FB3E}"/>
              </a:ext>
            </a:extLst>
          </p:cNvPr>
          <p:cNvSpPr txBox="1"/>
          <p:nvPr/>
        </p:nvSpPr>
        <p:spPr>
          <a:xfrm>
            <a:off x="7119024" y="2421867"/>
            <a:ext cx="1193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Priority Queue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C7D621E-710D-820F-6330-7DB84E082FD2}"/>
              </a:ext>
            </a:extLst>
          </p:cNvPr>
          <p:cNvGrpSpPr/>
          <p:nvPr/>
        </p:nvGrpSpPr>
        <p:grpSpPr>
          <a:xfrm>
            <a:off x="882995" y="4123072"/>
            <a:ext cx="5706332" cy="415145"/>
            <a:chOff x="1131752" y="4024447"/>
            <a:chExt cx="5956594" cy="50115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1EC6178-1EE2-CF4A-57E3-25A7F1EDF47B}"/>
                </a:ext>
              </a:extLst>
            </p:cNvPr>
            <p:cNvSpPr/>
            <p:nvPr/>
          </p:nvSpPr>
          <p:spPr>
            <a:xfrm>
              <a:off x="2646702" y="4025187"/>
              <a:ext cx="2982379" cy="49890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Update Bounds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65AAA97-165F-D775-238C-23DCA1E1963A}"/>
                </a:ext>
              </a:extLst>
            </p:cNvPr>
            <p:cNvSpPr/>
            <p:nvPr/>
          </p:nvSpPr>
          <p:spPr>
            <a:xfrm>
              <a:off x="6481296" y="4024447"/>
              <a:ext cx="607050" cy="5011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A94FEEF-DAE8-C122-281B-203401D2D9A0}"/>
                </a:ext>
              </a:extLst>
            </p:cNvPr>
            <p:cNvSpPr/>
            <p:nvPr/>
          </p:nvSpPr>
          <p:spPr>
            <a:xfrm>
              <a:off x="1131752" y="4024447"/>
              <a:ext cx="607050" cy="49885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B610BA2-25AB-12A0-97B2-7AD77E19A278}"/>
                </a:ext>
              </a:extLst>
            </p:cNvPr>
            <p:cNvSpPr/>
            <p:nvPr/>
          </p:nvSpPr>
          <p:spPr>
            <a:xfrm>
              <a:off x="1740045" y="4026533"/>
              <a:ext cx="535075" cy="49885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Push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D19A84-1892-945D-0E5C-826975EDB8E2}"/>
                </a:ext>
              </a:extLst>
            </p:cNvPr>
            <p:cNvSpPr/>
            <p:nvPr/>
          </p:nvSpPr>
          <p:spPr>
            <a:xfrm>
              <a:off x="2271241" y="4025946"/>
              <a:ext cx="375979" cy="497354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Pop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09EAACD-039E-772B-5150-E3C213218985}"/>
                </a:ext>
              </a:extLst>
            </p:cNvPr>
            <p:cNvSpPr/>
            <p:nvPr/>
          </p:nvSpPr>
          <p:spPr>
            <a:xfrm>
              <a:off x="5567015" y="4026512"/>
              <a:ext cx="535074" cy="49821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Push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ABB094-90C1-8761-2C74-D42047213FBA}"/>
                </a:ext>
              </a:extLst>
            </p:cNvPr>
            <p:cNvSpPr/>
            <p:nvPr/>
          </p:nvSpPr>
          <p:spPr>
            <a:xfrm>
              <a:off x="6105402" y="4025285"/>
              <a:ext cx="375979" cy="498014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Pop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189D9DE-00C4-6D5F-18FE-D7B534C4BC8B}"/>
              </a:ext>
            </a:extLst>
          </p:cNvPr>
          <p:cNvSpPr txBox="1"/>
          <p:nvPr/>
        </p:nvSpPr>
        <p:spPr>
          <a:xfrm>
            <a:off x="3544048" y="4574246"/>
            <a:ext cx="1480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BD52EA-49A0-078A-1129-A0BA4FA077B0}"/>
              </a:ext>
            </a:extLst>
          </p:cNvPr>
          <p:cNvCxnSpPr/>
          <p:nvPr/>
        </p:nvCxnSpPr>
        <p:spPr>
          <a:xfrm>
            <a:off x="4019544" y="4705051"/>
            <a:ext cx="73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B33BC03-B0EF-B83D-9DC2-2172821A67D9}"/>
              </a:ext>
            </a:extLst>
          </p:cNvPr>
          <p:cNvSpPr/>
          <p:nvPr/>
        </p:nvSpPr>
        <p:spPr>
          <a:xfrm>
            <a:off x="5698969" y="1982590"/>
            <a:ext cx="3135028" cy="894303"/>
          </a:xfrm>
          <a:custGeom>
            <a:avLst/>
            <a:gdLst>
              <a:gd name="connsiteX0" fmla="*/ 0 w 3135028"/>
              <a:gd name="connsiteY0" fmla="*/ 0 h 894303"/>
              <a:gd name="connsiteX1" fmla="*/ 491154 w 3135028"/>
              <a:gd name="connsiteY1" fmla="*/ 0 h 894303"/>
              <a:gd name="connsiteX2" fmla="*/ 919608 w 3135028"/>
              <a:gd name="connsiteY2" fmla="*/ 0 h 894303"/>
              <a:gd name="connsiteX3" fmla="*/ 1504813 w 3135028"/>
              <a:gd name="connsiteY3" fmla="*/ 0 h 894303"/>
              <a:gd name="connsiteX4" fmla="*/ 1995968 w 3135028"/>
              <a:gd name="connsiteY4" fmla="*/ 0 h 894303"/>
              <a:gd name="connsiteX5" fmla="*/ 2487122 w 3135028"/>
              <a:gd name="connsiteY5" fmla="*/ 0 h 894303"/>
              <a:gd name="connsiteX6" fmla="*/ 3135028 w 3135028"/>
              <a:gd name="connsiteY6" fmla="*/ 0 h 894303"/>
              <a:gd name="connsiteX7" fmla="*/ 3135028 w 3135028"/>
              <a:gd name="connsiteY7" fmla="*/ 429265 h 894303"/>
              <a:gd name="connsiteX8" fmla="*/ 3135028 w 3135028"/>
              <a:gd name="connsiteY8" fmla="*/ 894303 h 894303"/>
              <a:gd name="connsiteX9" fmla="*/ 2675224 w 3135028"/>
              <a:gd name="connsiteY9" fmla="*/ 894303 h 894303"/>
              <a:gd name="connsiteX10" fmla="*/ 2152719 w 3135028"/>
              <a:gd name="connsiteY10" fmla="*/ 894303 h 894303"/>
              <a:gd name="connsiteX11" fmla="*/ 1630215 w 3135028"/>
              <a:gd name="connsiteY11" fmla="*/ 894303 h 894303"/>
              <a:gd name="connsiteX12" fmla="*/ 1139060 w 3135028"/>
              <a:gd name="connsiteY12" fmla="*/ 894303 h 894303"/>
              <a:gd name="connsiteX13" fmla="*/ 553855 w 3135028"/>
              <a:gd name="connsiteY13" fmla="*/ 894303 h 894303"/>
              <a:gd name="connsiteX14" fmla="*/ 0 w 3135028"/>
              <a:gd name="connsiteY14" fmla="*/ 894303 h 894303"/>
              <a:gd name="connsiteX15" fmla="*/ 0 w 3135028"/>
              <a:gd name="connsiteY15" fmla="*/ 465038 h 894303"/>
              <a:gd name="connsiteX16" fmla="*/ 0 w 3135028"/>
              <a:gd name="connsiteY16" fmla="*/ 0 h 894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35028" h="894303" extrusionOk="0">
                <a:moveTo>
                  <a:pt x="0" y="0"/>
                </a:moveTo>
                <a:cubicBezTo>
                  <a:pt x="110786" y="-15153"/>
                  <a:pt x="277291" y="25164"/>
                  <a:pt x="491154" y="0"/>
                </a:cubicBezTo>
                <a:cubicBezTo>
                  <a:pt x="705017" y="-25164"/>
                  <a:pt x="735570" y="15810"/>
                  <a:pt x="919608" y="0"/>
                </a:cubicBezTo>
                <a:cubicBezTo>
                  <a:pt x="1103646" y="-15810"/>
                  <a:pt x="1373736" y="22359"/>
                  <a:pt x="1504813" y="0"/>
                </a:cubicBezTo>
                <a:cubicBezTo>
                  <a:pt x="1635891" y="-22359"/>
                  <a:pt x="1826699" y="21926"/>
                  <a:pt x="1995968" y="0"/>
                </a:cubicBezTo>
                <a:cubicBezTo>
                  <a:pt x="2165237" y="-21926"/>
                  <a:pt x="2355622" y="48240"/>
                  <a:pt x="2487122" y="0"/>
                </a:cubicBezTo>
                <a:cubicBezTo>
                  <a:pt x="2618622" y="-48240"/>
                  <a:pt x="2899261" y="4888"/>
                  <a:pt x="3135028" y="0"/>
                </a:cubicBezTo>
                <a:cubicBezTo>
                  <a:pt x="3174198" y="176844"/>
                  <a:pt x="3093230" y="327764"/>
                  <a:pt x="3135028" y="429265"/>
                </a:cubicBezTo>
                <a:cubicBezTo>
                  <a:pt x="3176826" y="530767"/>
                  <a:pt x="3126180" y="767891"/>
                  <a:pt x="3135028" y="894303"/>
                </a:cubicBezTo>
                <a:cubicBezTo>
                  <a:pt x="3009203" y="948666"/>
                  <a:pt x="2814922" y="883705"/>
                  <a:pt x="2675224" y="894303"/>
                </a:cubicBezTo>
                <a:cubicBezTo>
                  <a:pt x="2535526" y="904901"/>
                  <a:pt x="2347308" y="868581"/>
                  <a:pt x="2152719" y="894303"/>
                </a:cubicBezTo>
                <a:cubicBezTo>
                  <a:pt x="1958131" y="920025"/>
                  <a:pt x="1891424" y="878952"/>
                  <a:pt x="1630215" y="894303"/>
                </a:cubicBezTo>
                <a:cubicBezTo>
                  <a:pt x="1369006" y="909654"/>
                  <a:pt x="1313360" y="872184"/>
                  <a:pt x="1139060" y="894303"/>
                </a:cubicBezTo>
                <a:cubicBezTo>
                  <a:pt x="964761" y="916422"/>
                  <a:pt x="742213" y="843349"/>
                  <a:pt x="553855" y="894303"/>
                </a:cubicBezTo>
                <a:cubicBezTo>
                  <a:pt x="365498" y="945257"/>
                  <a:pt x="133316" y="863442"/>
                  <a:pt x="0" y="894303"/>
                </a:cubicBezTo>
                <a:cubicBezTo>
                  <a:pt x="-11021" y="710204"/>
                  <a:pt x="13945" y="654837"/>
                  <a:pt x="0" y="465038"/>
                </a:cubicBezTo>
                <a:cubicBezTo>
                  <a:pt x="-13945" y="275239"/>
                  <a:pt x="11741" y="220827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135F02-AFAE-5579-8EF2-F53B7DDE92F1}"/>
              </a:ext>
            </a:extLst>
          </p:cNvPr>
          <p:cNvSpPr txBox="1"/>
          <p:nvPr/>
        </p:nvSpPr>
        <p:spPr>
          <a:xfrm>
            <a:off x="5975368" y="2603503"/>
            <a:ext cx="674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843739-04E2-1458-EC69-418AFDDF7214}"/>
              </a:ext>
            </a:extLst>
          </p:cNvPr>
          <p:cNvSpPr txBox="1"/>
          <p:nvPr/>
        </p:nvSpPr>
        <p:spPr>
          <a:xfrm>
            <a:off x="4687686" y="2127076"/>
            <a:ext cx="694421" cy="444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0C98F54F-1EC7-5120-20C1-238ED7463C66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4178567" y="2349413"/>
            <a:ext cx="509119" cy="222337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8916C9FE-8C9D-A1F8-C8C2-3AEBC55DB634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5382107" y="2349413"/>
            <a:ext cx="593261" cy="392590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620BADA5-E92E-4366-741F-3EA30B49BBE0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723413" y="2327424"/>
            <a:ext cx="450354" cy="222337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6E9E57-56FD-6A0A-3CA3-D34EED31E029}"/>
              </a:ext>
            </a:extLst>
          </p:cNvPr>
          <p:cNvSpPr txBox="1"/>
          <p:nvPr/>
        </p:nvSpPr>
        <p:spPr>
          <a:xfrm>
            <a:off x="26548" y="2105087"/>
            <a:ext cx="696865" cy="444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FA01BA-D743-B842-BC1F-B91ECEC0270C}"/>
              </a:ext>
            </a:extLst>
          </p:cNvPr>
          <p:cNvSpPr txBox="1"/>
          <p:nvPr/>
        </p:nvSpPr>
        <p:spPr>
          <a:xfrm>
            <a:off x="5975368" y="3671506"/>
            <a:ext cx="1428064" cy="37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Workers stay busy as long as no wait for push/pop</a:t>
            </a:r>
          </a:p>
        </p:txBody>
      </p:sp>
    </p:spTree>
    <p:extLst>
      <p:ext uri="{BB962C8B-B14F-4D97-AF65-F5344CB8AC3E}">
        <p14:creationId xmlns:p14="http://schemas.microsoft.com/office/powerpoint/2010/main" val="177271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0" grpId="0"/>
      <p:bldP spid="82" grpId="0" animBg="1"/>
      <p:bldP spid="84" grpId="0"/>
      <p:bldP spid="85" grpId="0" animBg="1"/>
      <p:bldP spid="94" grpId="0" animBg="1"/>
      <p:bldP spid="9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D669-6405-56A5-6ADF-88A291DD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BE266-96C5-9598-8A8E-23088518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the solutions used to address the 3 challenges give a GPU resident BnB framework.</a:t>
            </a:r>
          </a:p>
          <a:p>
            <a:r>
              <a:rPr lang="en-US" dirty="0"/>
              <a:t>To solve a discrete optimization problem user needs to specify:</a:t>
            </a:r>
          </a:p>
          <a:p>
            <a:pPr marL="406400" indent="-233363">
              <a:buFont typeface="+mj-lt"/>
              <a:buAutoNum type="arabicPeriod"/>
            </a:pPr>
            <a:r>
              <a:rPr lang="en-US" dirty="0"/>
              <a:t>Features to save for a node</a:t>
            </a:r>
          </a:p>
          <a:p>
            <a:pPr marL="406400" indent="-233363">
              <a:buFont typeface="+mj-lt"/>
              <a:buAutoNum type="arabicPeriod"/>
            </a:pPr>
            <a:r>
              <a:rPr lang="en-US" dirty="0"/>
              <a:t>Bounding method [that uses a thread block]</a:t>
            </a:r>
          </a:p>
          <a:p>
            <a:pPr marL="406400" indent="-233363">
              <a:buFont typeface="+mj-lt"/>
              <a:buAutoNum type="arabicPeriod"/>
            </a:pPr>
            <a:r>
              <a:rPr lang="en-US" dirty="0"/>
              <a:t>Branching method</a:t>
            </a:r>
          </a:p>
          <a:p>
            <a:pPr marL="406400" indent="-233363">
              <a:buFont typeface="+mj-lt"/>
              <a:buAutoNum type="arabicPeriod"/>
            </a:pPr>
            <a:endParaRPr lang="en-US" dirty="0"/>
          </a:p>
          <a:p>
            <a:pPr marL="9525"/>
            <a:r>
              <a:rPr lang="en-US" dirty="0"/>
              <a:t>The framework takes care of managing the nodes and the search order.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CF484-3E8E-B4EB-A0B3-2CEA9E993223}"/>
              </a:ext>
            </a:extLst>
          </p:cNvPr>
          <p:cNvSpPr txBox="1"/>
          <p:nvPr/>
        </p:nvSpPr>
        <p:spPr>
          <a:xfrm>
            <a:off x="2470289" y="3901915"/>
            <a:ext cx="3630609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Let’s test the framework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4344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7E00F-04E0-AC71-AD7A-100FACAA3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6103FAF-9E68-89CB-444E-A81B7C2C2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204900"/>
              </p:ext>
            </p:extLst>
          </p:nvPr>
        </p:nvGraphicFramePr>
        <p:xfrm>
          <a:off x="477209" y="756670"/>
          <a:ext cx="8196729" cy="363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727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B1C8-1817-03BD-57BF-029CCCCE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BnB framework with RCAP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C46D-A572-30AF-A79F-48DFDBBB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5" y="880973"/>
            <a:ext cx="8241736" cy="454718"/>
          </a:xfrm>
        </p:spPr>
        <p:txBody>
          <a:bodyPr/>
          <a:lstStyle/>
          <a:p>
            <a:r>
              <a:rPr lang="en-US" dirty="0"/>
              <a:t>RCAP – Resource Constrained Assignment Problem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CB08A5-E73C-9D89-9E26-F753A7531697}"/>
              </a:ext>
            </a:extLst>
          </p:cNvPr>
          <p:cNvGrpSpPr/>
          <p:nvPr/>
        </p:nvGrpSpPr>
        <p:grpSpPr>
          <a:xfrm>
            <a:off x="644006" y="1532485"/>
            <a:ext cx="2737930" cy="2728314"/>
            <a:chOff x="368342" y="1448942"/>
            <a:chExt cx="2737930" cy="27283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33A13D-B2EA-94DD-3A69-0773DA99AA27}"/>
                </a:ext>
              </a:extLst>
            </p:cNvPr>
            <p:cNvGrpSpPr/>
            <p:nvPr/>
          </p:nvGrpSpPr>
          <p:grpSpPr>
            <a:xfrm>
              <a:off x="368342" y="1583387"/>
              <a:ext cx="2737930" cy="2593869"/>
              <a:chOff x="509833" y="1569513"/>
              <a:chExt cx="4432609" cy="3948499"/>
            </a:xfrm>
          </p:grpSpPr>
          <p:pic>
            <p:nvPicPr>
              <p:cNvPr id="13" name="Graphic 12" descr="Taxi with solid fill">
                <a:extLst>
                  <a:ext uri="{FF2B5EF4-FFF2-40B4-BE49-F238E27FC236}">
                    <a16:creationId xmlns:a16="http://schemas.microsoft.com/office/drawing/2014/main" id="{986293F6-752D-B51F-7029-92F11F2B8B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0348" y="2345126"/>
                <a:ext cx="799091" cy="799091"/>
              </a:xfrm>
              <a:prstGeom prst="rect">
                <a:avLst/>
              </a:prstGeom>
            </p:spPr>
          </p:pic>
          <p:pic>
            <p:nvPicPr>
              <p:cNvPr id="14" name="Graphic 13" descr="Taxi with solid fill">
                <a:extLst>
                  <a:ext uri="{FF2B5EF4-FFF2-40B4-BE49-F238E27FC236}">
                    <a16:creationId xmlns:a16="http://schemas.microsoft.com/office/drawing/2014/main" id="{DCAA19B5-EF5D-F5F5-ECA6-032B7F09B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0347" y="3144217"/>
                <a:ext cx="799091" cy="799091"/>
              </a:xfrm>
              <a:prstGeom prst="rect">
                <a:avLst/>
              </a:prstGeom>
            </p:spPr>
          </p:pic>
          <p:pic>
            <p:nvPicPr>
              <p:cNvPr id="15" name="Graphic 14" descr="Taxi with solid fill">
                <a:extLst>
                  <a:ext uri="{FF2B5EF4-FFF2-40B4-BE49-F238E27FC236}">
                    <a16:creationId xmlns:a16="http://schemas.microsoft.com/office/drawing/2014/main" id="{E27E477A-1CD0-A97C-69F9-6C0FE8D380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0346" y="3919830"/>
                <a:ext cx="799091" cy="799091"/>
              </a:xfrm>
              <a:prstGeom prst="rect">
                <a:avLst/>
              </a:prstGeom>
            </p:spPr>
          </p:pic>
          <p:pic>
            <p:nvPicPr>
              <p:cNvPr id="16" name="Graphic 15" descr="Taxi with solid fill">
                <a:extLst>
                  <a:ext uri="{FF2B5EF4-FFF2-40B4-BE49-F238E27FC236}">
                    <a16:creationId xmlns:a16="http://schemas.microsoft.com/office/drawing/2014/main" id="{CF6BC00F-78B8-26CD-D2A2-453EAB421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0346" y="4718921"/>
                <a:ext cx="799091" cy="799091"/>
              </a:xfrm>
              <a:prstGeom prst="rect">
                <a:avLst/>
              </a:prstGeom>
            </p:spPr>
          </p:pic>
          <p:pic>
            <p:nvPicPr>
              <p:cNvPr id="17" name="Graphic 16" descr="Taxi with solid fill">
                <a:extLst>
                  <a:ext uri="{FF2B5EF4-FFF2-40B4-BE49-F238E27FC236}">
                    <a16:creationId xmlns:a16="http://schemas.microsoft.com/office/drawing/2014/main" id="{2D4BC2E8-F634-5DFC-C44F-F65AEB057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0346" y="1569513"/>
                <a:ext cx="799091" cy="799091"/>
              </a:xfrm>
              <a:prstGeom prst="rect">
                <a:avLst/>
              </a:prstGeom>
            </p:spPr>
          </p:pic>
          <p:pic>
            <p:nvPicPr>
              <p:cNvPr id="18" name="Graphic 17" descr="User with solid fill">
                <a:extLst>
                  <a:ext uri="{FF2B5EF4-FFF2-40B4-BE49-F238E27FC236}">
                    <a16:creationId xmlns:a16="http://schemas.microsoft.com/office/drawing/2014/main" id="{703C1591-0FB3-A0E1-0E9B-5A3157648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57583" y="1632066"/>
                <a:ext cx="673984" cy="673984"/>
              </a:xfrm>
              <a:prstGeom prst="rect">
                <a:avLst/>
              </a:prstGeom>
            </p:spPr>
          </p:pic>
          <p:pic>
            <p:nvPicPr>
              <p:cNvPr id="19" name="Graphic 18" descr="User with solid fill">
                <a:extLst>
                  <a:ext uri="{FF2B5EF4-FFF2-40B4-BE49-F238E27FC236}">
                    <a16:creationId xmlns:a16="http://schemas.microsoft.com/office/drawing/2014/main" id="{A4CFF27E-916F-C0A1-F086-8C097A9FFD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48156" y="2407679"/>
                <a:ext cx="673984" cy="673984"/>
              </a:xfrm>
              <a:prstGeom prst="rect">
                <a:avLst/>
              </a:prstGeom>
            </p:spPr>
          </p:pic>
          <p:pic>
            <p:nvPicPr>
              <p:cNvPr id="20" name="Graphic 19" descr="User with solid fill">
                <a:extLst>
                  <a:ext uri="{FF2B5EF4-FFF2-40B4-BE49-F238E27FC236}">
                    <a16:creationId xmlns:a16="http://schemas.microsoft.com/office/drawing/2014/main" id="{92AFB53D-B9D1-D2E5-9458-6C00C5807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57583" y="3160714"/>
                <a:ext cx="673984" cy="673984"/>
              </a:xfrm>
              <a:prstGeom prst="rect">
                <a:avLst/>
              </a:prstGeom>
            </p:spPr>
          </p:pic>
          <p:pic>
            <p:nvPicPr>
              <p:cNvPr id="21" name="Graphic 20" descr="User with solid fill">
                <a:extLst>
                  <a:ext uri="{FF2B5EF4-FFF2-40B4-BE49-F238E27FC236}">
                    <a16:creationId xmlns:a16="http://schemas.microsoft.com/office/drawing/2014/main" id="{FE3E340F-AB43-517A-5E87-6C8885249F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53255" y="3982383"/>
                <a:ext cx="673984" cy="673984"/>
              </a:xfrm>
              <a:prstGeom prst="rect">
                <a:avLst/>
              </a:prstGeom>
            </p:spPr>
          </p:pic>
          <p:pic>
            <p:nvPicPr>
              <p:cNvPr id="22" name="Graphic 21" descr="User with solid fill">
                <a:extLst>
                  <a:ext uri="{FF2B5EF4-FFF2-40B4-BE49-F238E27FC236}">
                    <a16:creationId xmlns:a16="http://schemas.microsoft.com/office/drawing/2014/main" id="{46ACB4F6-4D6F-5478-3521-887DC995EC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53255" y="4694428"/>
                <a:ext cx="673984" cy="673984"/>
              </a:xfrm>
              <a:prstGeom prst="rect">
                <a:avLst/>
              </a:prstGeom>
            </p:spPr>
          </p:pic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D6C33F4-08AE-F370-053F-03741CE40851}"/>
                  </a:ext>
                </a:extLst>
              </p:cNvPr>
              <p:cNvCxnSpPr>
                <a:cxnSpLocks/>
                <a:stCxn id="15" idx="3"/>
                <a:endCxn id="19" idx="1"/>
              </p:cNvCxnSpPr>
              <p:nvPr/>
            </p:nvCxnSpPr>
            <p:spPr>
              <a:xfrm flipV="1">
                <a:off x="1699437" y="2744671"/>
                <a:ext cx="2148719" cy="157470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196117B-17BB-0EAD-6B01-FBE4D2F9FAE5}"/>
                  </a:ext>
                </a:extLst>
              </p:cNvPr>
              <p:cNvCxnSpPr>
                <a:cxnSpLocks/>
                <a:stCxn id="13" idx="3"/>
                <a:endCxn id="20" idx="1"/>
              </p:cNvCxnSpPr>
              <p:nvPr/>
            </p:nvCxnSpPr>
            <p:spPr>
              <a:xfrm>
                <a:off x="1699439" y="2744672"/>
                <a:ext cx="2158144" cy="75303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A6016E1-4280-8274-DED4-9D8B17D9829B}"/>
                  </a:ext>
                </a:extLst>
              </p:cNvPr>
              <p:cNvCxnSpPr>
                <a:cxnSpLocks/>
                <a:stCxn id="16" idx="3"/>
                <a:endCxn id="21" idx="1"/>
              </p:cNvCxnSpPr>
              <p:nvPr/>
            </p:nvCxnSpPr>
            <p:spPr>
              <a:xfrm flipV="1">
                <a:off x="1699437" y="4319375"/>
                <a:ext cx="2153818" cy="79909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BF26545-7F3D-E198-3D9A-3F1B5309695B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>
                <a:off x="1701599" y="1974703"/>
                <a:ext cx="2151656" cy="3056717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2B1AC8A-1AEA-4A91-C63A-93D942A6B0FC}"/>
                  </a:ext>
                </a:extLst>
              </p:cNvPr>
              <p:cNvCxnSpPr>
                <a:cxnSpLocks/>
                <a:stCxn id="17" idx="3"/>
                <a:endCxn id="18" idx="1"/>
              </p:cNvCxnSpPr>
              <p:nvPr/>
            </p:nvCxnSpPr>
            <p:spPr>
              <a:xfrm flipV="1">
                <a:off x="1699437" y="1969058"/>
                <a:ext cx="2158146" cy="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7402D8C-3D25-EB41-5BA8-85063BAF9ECD}"/>
                  </a:ext>
                </a:extLst>
              </p:cNvPr>
              <p:cNvCxnSpPr>
                <a:cxnSpLocks/>
                <a:stCxn id="15" idx="3"/>
                <a:endCxn id="22" idx="1"/>
              </p:cNvCxnSpPr>
              <p:nvPr/>
            </p:nvCxnSpPr>
            <p:spPr>
              <a:xfrm>
                <a:off x="1699437" y="4319376"/>
                <a:ext cx="2153818" cy="71204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A8B52CB-1381-DCF1-84F0-074B7F9D2596}"/>
                  </a:ext>
                </a:extLst>
              </p:cNvPr>
              <p:cNvCxnSpPr>
                <a:cxnSpLocks/>
                <a:stCxn id="14" idx="3"/>
                <a:endCxn id="18" idx="1"/>
              </p:cNvCxnSpPr>
              <p:nvPr/>
            </p:nvCxnSpPr>
            <p:spPr>
              <a:xfrm flipV="1">
                <a:off x="1699438" y="1969058"/>
                <a:ext cx="2158145" cy="157470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09182C-C5A4-6594-A35D-76B4D9E27FC0}"/>
                  </a:ext>
                </a:extLst>
              </p:cNvPr>
              <p:cNvSpPr txBox="1"/>
              <p:nvPr/>
            </p:nvSpPr>
            <p:spPr>
              <a:xfrm>
                <a:off x="511997" y="17325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1AC524-76E3-6F20-20FB-E7922D017467}"/>
                  </a:ext>
                </a:extLst>
              </p:cNvPr>
              <p:cNvSpPr txBox="1"/>
              <p:nvPr/>
            </p:nvSpPr>
            <p:spPr>
              <a:xfrm>
                <a:off x="511997" y="25309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BF8A714-F202-D48C-9106-00AA69DCF25B}"/>
                  </a:ext>
                </a:extLst>
              </p:cNvPr>
              <p:cNvSpPr txBox="1"/>
              <p:nvPr/>
            </p:nvSpPr>
            <p:spPr>
              <a:xfrm>
                <a:off x="511997" y="33293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33714-5632-04BD-5CBD-33CC607728AC}"/>
                  </a:ext>
                </a:extLst>
              </p:cNvPr>
              <p:cNvSpPr txBox="1"/>
              <p:nvPr/>
            </p:nvSpPr>
            <p:spPr>
              <a:xfrm>
                <a:off x="511997" y="41049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DAAB6B-A5D6-B8B2-F2DC-B27E7702BCF2}"/>
                  </a:ext>
                </a:extLst>
              </p:cNvPr>
              <p:cNvSpPr txBox="1"/>
              <p:nvPr/>
            </p:nvSpPr>
            <p:spPr>
              <a:xfrm>
                <a:off x="509833" y="490674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8E5E882-B655-1387-F4C5-CDA31138EF2B}"/>
                  </a:ext>
                </a:extLst>
              </p:cNvPr>
              <p:cNvSpPr txBox="1"/>
              <p:nvPr/>
            </p:nvSpPr>
            <p:spPr>
              <a:xfrm>
                <a:off x="4640756" y="171698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15F469-4E85-0338-0F56-E275CE17A605}"/>
                  </a:ext>
                </a:extLst>
              </p:cNvPr>
              <p:cNvSpPr txBox="1"/>
              <p:nvPr/>
            </p:nvSpPr>
            <p:spPr>
              <a:xfrm>
                <a:off x="4640756" y="25153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89BCAC-1C0D-B3B5-BC52-CEB724608F53}"/>
                  </a:ext>
                </a:extLst>
              </p:cNvPr>
              <p:cNvSpPr txBox="1"/>
              <p:nvPr/>
            </p:nvSpPr>
            <p:spPr>
              <a:xfrm>
                <a:off x="4640756" y="331377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348DB3-1C17-B935-0EEC-E9BC23BFF169}"/>
                  </a:ext>
                </a:extLst>
              </p:cNvPr>
              <p:cNvSpPr txBox="1"/>
              <p:nvPr/>
            </p:nvSpPr>
            <p:spPr>
              <a:xfrm>
                <a:off x="4640756" y="40893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7EF982-FE2E-12C5-9E50-DC284C4F4047}"/>
                  </a:ext>
                </a:extLst>
              </p:cNvPr>
              <p:cNvSpPr txBox="1"/>
              <p:nvPr/>
            </p:nvSpPr>
            <p:spPr>
              <a:xfrm>
                <a:off x="4638592" y="48912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8DBD9D3-BB1B-37EE-C503-DFE9E90C8C0B}"/>
                    </a:ext>
                  </a:extLst>
                </p:cNvPr>
                <p:cNvSpPr txBox="1"/>
                <p:nvPr/>
              </p:nvSpPr>
              <p:spPr>
                <a:xfrm>
                  <a:off x="1218129" y="1448942"/>
                  <a:ext cx="907108" cy="398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8DBD9D3-BB1B-37EE-C503-DFE9E90C8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129" y="1448942"/>
                  <a:ext cx="907108" cy="3988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7C4B256-5275-9B49-3FBE-8AD5D0D3A146}"/>
                    </a:ext>
                  </a:extLst>
                </p:cNvPr>
                <p:cNvSpPr txBox="1"/>
                <p:nvPr/>
              </p:nvSpPr>
              <p:spPr>
                <a:xfrm rot="19387527">
                  <a:off x="1315591" y="1970094"/>
                  <a:ext cx="916597" cy="4010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7C4B256-5275-9B49-3FBE-8AD5D0D3A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87527">
                  <a:off x="1315591" y="1970094"/>
                  <a:ext cx="916597" cy="4010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D829D57-6632-621E-5BE5-021B7D44F0AB}"/>
              </a:ext>
            </a:extLst>
          </p:cNvPr>
          <p:cNvGrpSpPr/>
          <p:nvPr/>
        </p:nvGrpSpPr>
        <p:grpSpPr>
          <a:xfrm>
            <a:off x="4175693" y="1403236"/>
            <a:ext cx="3203508" cy="3074303"/>
            <a:chOff x="3841068" y="1493312"/>
            <a:chExt cx="3203508" cy="3074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DA06F86-0153-4E73-1DD8-FAEE6A384614}"/>
                </a:ext>
              </a:extLst>
            </p:cNvPr>
            <p:cNvGrpSpPr/>
            <p:nvPr/>
          </p:nvGrpSpPr>
          <p:grpSpPr>
            <a:xfrm>
              <a:off x="3841637" y="1493312"/>
              <a:ext cx="3159914" cy="3074303"/>
              <a:chOff x="7773511" y="1528266"/>
              <a:chExt cx="4129704" cy="41853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4CF93C1-D507-FFBE-8808-8BC958C9D6FA}"/>
                      </a:ext>
                    </a:extLst>
                  </p:cNvPr>
                  <p:cNvSpPr txBox="1"/>
                  <p:nvPr/>
                </p:nvSpPr>
                <p:spPr>
                  <a:xfrm>
                    <a:off x="8602872" y="1528266"/>
                    <a:ext cx="2229887" cy="11061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4CF93C1-D507-FFBE-8808-8BC958C9D6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2872" y="1528266"/>
                    <a:ext cx="2229887" cy="110618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176" t="-93846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D33C337-3945-714A-D94A-148583207C00}"/>
                  </a:ext>
                </a:extLst>
              </p:cNvPr>
              <p:cNvGrpSpPr/>
              <p:nvPr/>
            </p:nvGrpSpPr>
            <p:grpSpPr>
              <a:xfrm>
                <a:off x="7773511" y="2714425"/>
                <a:ext cx="4129704" cy="1425809"/>
                <a:chOff x="7773511" y="2714425"/>
                <a:chExt cx="4129704" cy="14258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B9BF6EC-B652-15EF-BFDC-E613D95ADC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3511" y="2714425"/>
                      <a:ext cx="1633240" cy="72392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B9BF6EC-B652-15EF-BFDC-E613D95ADC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511" y="2714425"/>
                      <a:ext cx="1633240" cy="72392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60000" t="-169048" r="-3000" b="-2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245ACEB5-5A74-9717-0F0C-3FC58FF150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49668" y="2864465"/>
                      <a:ext cx="1853547" cy="4190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∈{1,2,…,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245ACEB5-5A74-9717-0F0C-3FC58FF150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49668" y="2864465"/>
                      <a:ext cx="1853547" cy="41900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0CB4C1DD-25C7-66F8-4281-73363BF376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42629" y="3721225"/>
                      <a:ext cx="1860586" cy="4190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∈{1,2,…,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0CB4C1DD-25C7-66F8-4281-73363BF376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42629" y="3721225"/>
                      <a:ext cx="1860586" cy="41900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6263C2-B986-7AAA-C730-8D7145FC624A}"/>
                      </a:ext>
                    </a:extLst>
                  </p:cNvPr>
                  <p:cNvSpPr txBox="1"/>
                  <p:nvPr/>
                </p:nvSpPr>
                <p:spPr>
                  <a:xfrm>
                    <a:off x="8126307" y="5271059"/>
                    <a:ext cx="3183016" cy="4425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a14:m>
                    <a:r>
                      <a:rPr lang="en-US" sz="1400" dirty="0"/>
                      <a:t>	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6263C2-B986-7AAA-C730-8D7145FC62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6307" y="5271059"/>
                    <a:ext cx="3183016" cy="44257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6B8F4B3-531C-B4CC-C1D0-4F66A720B5DF}"/>
                    </a:ext>
                  </a:extLst>
                </p:cNvPr>
                <p:cNvSpPr txBox="1"/>
                <p:nvPr/>
              </p:nvSpPr>
              <p:spPr>
                <a:xfrm>
                  <a:off x="3851385" y="2986718"/>
                  <a:ext cx="1232069" cy="503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6B8F4B3-531C-B4CC-C1D0-4F66A720B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385" y="2986718"/>
                  <a:ext cx="1232069" cy="503856"/>
                </a:xfrm>
                <a:prstGeom prst="rect">
                  <a:avLst/>
                </a:prstGeom>
                <a:blipFill>
                  <a:blip r:embed="rId13"/>
                  <a:stretch>
                    <a:fillRect l="-61224" t="-180000" r="-4082" b="-26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C76291-5196-90D2-9394-3859081FF166}"/>
                    </a:ext>
                  </a:extLst>
                </p:cNvPr>
                <p:cNvSpPr txBox="1"/>
                <p:nvPr/>
              </p:nvSpPr>
              <p:spPr>
                <a:xfrm>
                  <a:off x="3841068" y="3600675"/>
                  <a:ext cx="1736822" cy="53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C76291-5196-90D2-9394-3859081FF1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068" y="3600675"/>
                  <a:ext cx="1736822" cy="531749"/>
                </a:xfrm>
                <a:prstGeom prst="rect">
                  <a:avLst/>
                </a:prstGeom>
                <a:blipFill>
                  <a:blip r:embed="rId14"/>
                  <a:stretch>
                    <a:fillRect l="-43478" t="-167442" r="-725" b="-241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9AAAF1D-E1FA-62DB-14D4-D95456DE4C94}"/>
                    </a:ext>
                  </a:extLst>
                </p:cNvPr>
                <p:cNvSpPr txBox="1"/>
                <p:nvPr/>
              </p:nvSpPr>
              <p:spPr>
                <a:xfrm>
                  <a:off x="5583470" y="3733438"/>
                  <a:ext cx="14611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9AAAF1D-E1FA-62DB-14D4-D95456DE4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470" y="3733438"/>
                  <a:ext cx="1461106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550C21-CE33-D73E-EAC0-E557A72E1680}"/>
                  </a:ext>
                </a:extLst>
              </p:cNvPr>
              <p:cNvSpPr txBox="1"/>
              <p:nvPr/>
            </p:nvSpPr>
            <p:spPr>
              <a:xfrm rot="1107059">
                <a:off x="1426087" y="3279320"/>
                <a:ext cx="921086" cy="405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550C21-CE33-D73E-EAC0-E557A72E1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07059">
                <a:off x="1426087" y="3279320"/>
                <a:ext cx="921086" cy="405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8BB51936-C7B3-415C-E164-B87D4EC41CF1}"/>
              </a:ext>
            </a:extLst>
          </p:cNvPr>
          <p:cNvSpPr txBox="1"/>
          <p:nvPr/>
        </p:nvSpPr>
        <p:spPr>
          <a:xfrm>
            <a:off x="7753339" y="3557280"/>
            <a:ext cx="1055594" cy="4799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Resource constraints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A97C48-CBBE-10FB-A8C3-A4C16CB6BFB3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7379201" y="3797250"/>
            <a:ext cx="3741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95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3AE42E-EB3E-8465-28AE-F2D7FFBA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4CCF3-4576-350E-17D4-F24CDA09BEB1}"/>
              </a:ext>
            </a:extLst>
          </p:cNvPr>
          <p:cNvSpPr txBox="1"/>
          <p:nvPr/>
        </p:nvSpPr>
        <p:spPr>
          <a:xfrm>
            <a:off x="255494" y="865738"/>
            <a:ext cx="8807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effectLst/>
                <a:latin typeface="Arial" panose="020B0604020202020204" pitchFamily="34" charset="0"/>
              </a:rPr>
              <a:t>Branch and bound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is a method for solving optimization problems by 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breaking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them 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down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into smaller sub-problems and using a 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bounding function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to eliminate sub-problems that cannot contain the optimal solution.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92202-5348-68F9-2F1F-EBE12E983307}"/>
              </a:ext>
            </a:extLst>
          </p:cNvPr>
          <p:cNvSpPr txBox="1"/>
          <p:nvPr/>
        </p:nvSpPr>
        <p:spPr>
          <a:xfrm>
            <a:off x="7652693" y="1621501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D4D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Wikipedia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67367-A2C5-9E91-990B-B5252F3A50AA}"/>
              </a:ext>
            </a:extLst>
          </p:cNvPr>
          <p:cNvSpPr txBox="1"/>
          <p:nvPr/>
        </p:nvSpPr>
        <p:spPr>
          <a:xfrm>
            <a:off x="255494" y="2152939"/>
            <a:ext cx="8633012" cy="124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components of Branch and Bound [1]: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Bounding Function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Computes bounds to prune suboptimal regions.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Node Selection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Guides exploration order (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readth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Branching rule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Guides where to split the problem into smaller subproblems.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5BE5A-C609-619E-966C-ED2F68E39BAE}"/>
              </a:ext>
            </a:extLst>
          </p:cNvPr>
          <p:cNvSpPr txBox="1"/>
          <p:nvPr/>
        </p:nvSpPr>
        <p:spPr>
          <a:xfrm>
            <a:off x="255494" y="3888297"/>
            <a:ext cx="7109639" cy="243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[1] Land, A. H., &amp; Doig, A. G. (1960). An Automatic Method of Solving Discrete Programming Problems. </a:t>
            </a:r>
            <a:r>
              <a:rPr lang="en-US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Econometrica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(3), 497–520.</a:t>
            </a:r>
          </a:p>
        </p:txBody>
      </p:sp>
    </p:spTree>
    <p:extLst>
      <p:ext uri="{BB962C8B-B14F-4D97-AF65-F5344CB8AC3E}">
        <p14:creationId xmlns:p14="http://schemas.microsoft.com/office/powerpoint/2010/main" val="2213547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CFCD-2337-B8C3-A2D3-0E13CCD3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for RCAP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205370-A666-10E6-3E5B-A18A9F02BE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66" y="790543"/>
                <a:ext cx="2639962" cy="2762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457208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62" indent="-285755" algn="l" defTabSz="457208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19" indent="-228604" algn="l" defTabSz="457208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Wingdings" charset="2"/>
                  <a:buChar char="§"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27" indent="-228604" algn="l" defTabSz="457208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34" indent="-228604" algn="l" defTabSz="457208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42" indent="-228604" algn="l" defTabSz="457208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49" indent="-228604" algn="l" defTabSz="457208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57" indent="-228604" algn="l" defTabSz="457208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65" indent="-228604" algn="l" defTabSz="457208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. 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=1    ∀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1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=1        ∀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205370-A666-10E6-3E5B-A18A9F02B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66" y="790543"/>
                <a:ext cx="2639962" cy="2762783"/>
              </a:xfrm>
              <a:prstGeom prst="rect">
                <a:avLst/>
              </a:prstGeom>
              <a:blipFill>
                <a:blip r:embed="rId2"/>
                <a:stretch>
                  <a:fillRect l="-9091" t="-26606" b="-24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78D702C-C5FF-D4ED-68D4-BA74724DA2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1593" y="716394"/>
                <a:ext cx="3781374" cy="32139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. 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=1    ∀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=1        ∀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≥0 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78D702C-C5FF-D4ED-68D4-BA74724DA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93" y="716394"/>
                <a:ext cx="3781374" cy="3213976"/>
              </a:xfrm>
              <a:prstGeom prst="rect">
                <a:avLst/>
              </a:prstGeom>
              <a:blipFill>
                <a:blip r:embed="rId3"/>
                <a:stretch>
                  <a:fillRect l="-3020" t="-2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EB22BAA-3FB9-7766-ECAE-1819B6E86B18}"/>
              </a:ext>
            </a:extLst>
          </p:cNvPr>
          <p:cNvSpPr txBox="1"/>
          <p:nvPr/>
        </p:nvSpPr>
        <p:spPr>
          <a:xfrm>
            <a:off x="653337" y="3553326"/>
            <a:ext cx="1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8B9AE-6F4B-254F-6E11-FEC6A32E7C24}"/>
              </a:ext>
            </a:extLst>
          </p:cNvPr>
          <p:cNvSpPr txBox="1"/>
          <p:nvPr/>
        </p:nvSpPr>
        <p:spPr>
          <a:xfrm>
            <a:off x="3912299" y="3236336"/>
            <a:ext cx="263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 - RCAP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594033-C3E7-C0D1-5ADC-CBFEEC45BC1E}"/>
              </a:ext>
            </a:extLst>
          </p:cNvPr>
          <p:cNvSpPr txBox="1"/>
          <p:nvPr/>
        </p:nvSpPr>
        <p:spPr>
          <a:xfrm>
            <a:off x="3626947" y="3930370"/>
            <a:ext cx="4486613" cy="656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Relaxed problem is LAP (GPU solver available)</a:t>
            </a:r>
          </a:p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multiplier update procedure [Fisher et al.]</a:t>
            </a:r>
          </a:p>
        </p:txBody>
      </p:sp>
    </p:spTree>
    <p:extLst>
      <p:ext uri="{BB962C8B-B14F-4D97-AF65-F5344CB8AC3E}">
        <p14:creationId xmlns:p14="http://schemas.microsoft.com/office/powerpoint/2010/main" val="25610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A652AA-EA89-9A95-7707-3ACF7320D23C}"/>
                  </a:ext>
                </a:extLst>
              </p:cNvPr>
              <p:cNvSpPr txBox="1"/>
              <p:nvPr/>
            </p:nvSpPr>
            <p:spPr>
              <a:xfrm>
                <a:off x="4307139" y="813428"/>
                <a:ext cx="3479246" cy="2448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36538" indent="-236538"/>
                <a:r>
                  <a:rPr lang="en-US" sz="1400" dirty="0"/>
                  <a:t>Update step (iteration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):</a:t>
                </a:r>
              </a:p>
              <a:p>
                <a:pPr marL="236538" indent="-23653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sz="11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⁡{0,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0" indent="0" algn="ctr">
                  <a:buNone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𝐾𝑛𝑜𝑤𝑛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𝑈𝐵</m:t>
                      </m:r>
                    </m:oMath>
                  </m:oMathPara>
                </a14:m>
                <a:endParaRPr lang="en-US" sz="1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𝐿𝐴𝑃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Terminate if 100 iterations or slow down</a:t>
                </a: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 |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A652AA-EA89-9A95-7707-3ACF7320D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39" y="813428"/>
                <a:ext cx="3479246" cy="2448555"/>
              </a:xfrm>
              <a:prstGeom prst="rect">
                <a:avLst/>
              </a:prstGeom>
              <a:blipFill>
                <a:blip r:embed="rId3"/>
                <a:stretch>
                  <a:fillRect l="-730" t="-1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46D30800-6D1D-EBAB-2699-36C7B6D1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Bounds for RCAP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82423BE-AEC9-2517-F8F4-53DBFD33FF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494" y="732118"/>
                <a:ext cx="3781374" cy="32139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. 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=1    ∀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=1        ∀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≥0 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82423BE-AEC9-2517-F8F4-53DBFD33F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94" y="732118"/>
                <a:ext cx="3781374" cy="3213976"/>
              </a:xfrm>
              <a:prstGeom prst="rect">
                <a:avLst/>
              </a:prstGeom>
              <a:blipFill>
                <a:blip r:embed="rId4"/>
                <a:stretch>
                  <a:fillRect l="-3020" t="-22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EFBD32D-9225-7F30-1DC1-5752279A7511}"/>
              </a:ext>
            </a:extLst>
          </p:cNvPr>
          <p:cNvSpPr txBox="1"/>
          <p:nvPr/>
        </p:nvSpPr>
        <p:spPr>
          <a:xfrm>
            <a:off x="826201" y="3279583"/>
            <a:ext cx="263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 - RCAP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0BEF3-2319-BFA8-2BCA-BDBFDFC8D5BB}"/>
              </a:ext>
            </a:extLst>
          </p:cNvPr>
          <p:cNvSpPr txBox="1"/>
          <p:nvPr/>
        </p:nvSpPr>
        <p:spPr>
          <a:xfrm>
            <a:off x="154227" y="4083343"/>
            <a:ext cx="4486613" cy="656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Relaxed problem is LAP (GPU solver available)</a:t>
            </a:r>
          </a:p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multiplier update procedure [Fisher et al.]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87182B46-7990-6829-E590-75F33B6787D9}"/>
              </a:ext>
            </a:extLst>
          </p:cNvPr>
          <p:cNvSpPr/>
          <p:nvPr/>
        </p:nvSpPr>
        <p:spPr>
          <a:xfrm>
            <a:off x="6440098" y="1882219"/>
            <a:ext cx="2628633" cy="497542"/>
          </a:xfrm>
          <a:prstGeom prst="wedgeRectCallout">
            <a:avLst>
              <a:gd name="adj1" fmla="val -69236"/>
              <a:gd name="adj2" fmla="val 44932"/>
            </a:avLst>
          </a:prstGeom>
          <a:solidFill>
            <a:srgbClr val="8CA7C9"/>
          </a:solidFill>
          <a:ln>
            <a:solidFill>
              <a:srgbClr val="8CA7C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full thread block to solve LAP using HyLAC [Kawtikwar and Nagi]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68A3C-E248-C9B9-A2A8-EF06B56D47BA}"/>
              </a:ext>
            </a:extLst>
          </p:cNvPr>
          <p:cNvSpPr txBox="1"/>
          <p:nvPr/>
        </p:nvSpPr>
        <p:spPr>
          <a:xfrm>
            <a:off x="4861964" y="3480557"/>
            <a:ext cx="2892450" cy="9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does the framework perform with this bounding method?</a:t>
            </a:r>
          </a:p>
        </p:txBody>
      </p:sp>
    </p:spTree>
    <p:extLst>
      <p:ext uri="{BB962C8B-B14F-4D97-AF65-F5344CB8AC3E}">
        <p14:creationId xmlns:p14="http://schemas.microsoft.com/office/powerpoint/2010/main" val="3935514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D4C2-ED1A-9017-45BD-132C3301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241736" cy="599318"/>
          </a:xfrm>
        </p:spPr>
        <p:txBody>
          <a:bodyPr/>
          <a:lstStyle/>
          <a:p>
            <a:r>
              <a:rPr lang="en-US" dirty="0"/>
              <a:t>Results  #1 closeness to strict BeFS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9C02-796F-5E29-AD05-FE19B1698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3" y="813428"/>
            <a:ext cx="8543999" cy="482546"/>
          </a:xfrm>
        </p:spPr>
        <p:txBody>
          <a:bodyPr/>
          <a:lstStyle/>
          <a:p>
            <a:r>
              <a:rPr lang="en-US" dirty="0"/>
              <a:t>How the parallel framework mimics the “ideal” single threaded Best First Search?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886D27-F616-1DFD-6D44-EDF59F9D1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39933"/>
              </p:ext>
            </p:extLst>
          </p:nvPr>
        </p:nvGraphicFramePr>
        <p:xfrm>
          <a:off x="169409" y="1295974"/>
          <a:ext cx="4478346" cy="32355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542">
                  <a:extLst>
                    <a:ext uri="{9D8B030D-6E8A-4147-A177-3AD203B41FA5}">
                      <a16:colId xmlns:a16="http://schemas.microsoft.com/office/drawing/2014/main" val="1500671845"/>
                    </a:ext>
                  </a:extLst>
                </a:gridCol>
                <a:gridCol w="1358887">
                  <a:extLst>
                    <a:ext uri="{9D8B030D-6E8A-4147-A177-3AD203B41FA5}">
                      <a16:colId xmlns:a16="http://schemas.microsoft.com/office/drawing/2014/main" val="1261626040"/>
                    </a:ext>
                  </a:extLst>
                </a:gridCol>
                <a:gridCol w="1243032">
                  <a:extLst>
                    <a:ext uri="{9D8B030D-6E8A-4147-A177-3AD203B41FA5}">
                      <a16:colId xmlns:a16="http://schemas.microsoft.com/office/drawing/2014/main" val="3151375393"/>
                    </a:ext>
                  </a:extLst>
                </a:gridCol>
                <a:gridCol w="1132885">
                  <a:extLst>
                    <a:ext uri="{9D8B030D-6E8A-4147-A177-3AD203B41FA5}">
                      <a16:colId xmlns:a16="http://schemas.microsoft.com/office/drawing/2014/main" val="711044155"/>
                    </a:ext>
                  </a:extLst>
                </a:gridCol>
              </a:tblGrid>
              <a:tr h="3214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N,K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Nodes (Sequential)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Explored + pruned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Nodes (Parallel)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Explored + pruned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Sequential/parallel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3535010942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1.0127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3267873034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272350829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131708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134541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0.9789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579327400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11499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246464255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16091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1.0120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872305000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102597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103943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0.9871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554408972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183811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190724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084596442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17739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333222158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102424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898521971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209146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829616445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700939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706064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2704268427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312597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316903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396148776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3346564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3368934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2263106030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51340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0.9398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2891026656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4500106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4537385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778469856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9079168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9078687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2507689315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6490320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6647589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2924178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F09B8988-9AA1-085E-329C-1B01B2CDC8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55615667"/>
                  </p:ext>
                </p:extLst>
              </p:nvPr>
            </p:nvGraphicFramePr>
            <p:xfrm>
              <a:off x="4647755" y="1412746"/>
              <a:ext cx="4431509" cy="25561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F09B8988-9AA1-085E-329C-1B01B2CDC8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7755" y="1412746"/>
                <a:ext cx="4431509" cy="2556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789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1880-2B61-613B-A862-47DDE15A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 #2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745B-F53C-CB0F-31E4-AC5D01BF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See if the master is bottlenecking the workers</a:t>
            </a:r>
          </a:p>
          <a:p>
            <a:pPr marL="342900" indent="-342900">
              <a:buAutoNum type="arabicPeriod"/>
            </a:pPr>
            <a:r>
              <a:rPr lang="en-US" dirty="0"/>
              <a:t>See if the kernel is giving good compute performance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6CBFD1-B947-3342-059E-E12A028F4168}"/>
              </a:ext>
            </a:extLst>
          </p:cNvPr>
          <p:cNvGrpSpPr/>
          <p:nvPr/>
        </p:nvGrpSpPr>
        <p:grpSpPr>
          <a:xfrm>
            <a:off x="806824" y="1614584"/>
            <a:ext cx="6040751" cy="3085145"/>
            <a:chOff x="255494" y="1620371"/>
            <a:chExt cx="5949687" cy="3085145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46786A7A-31F3-0B89-4323-9C997859A9B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3355018"/>
                </p:ext>
              </p:extLst>
            </p:nvPr>
          </p:nvGraphicFramePr>
          <p:xfrm>
            <a:off x="255494" y="1620371"/>
            <a:ext cx="5246013" cy="30851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97AB5-3CFE-58FE-5266-CDA559C52D39}"/>
                </a:ext>
              </a:extLst>
            </p:cNvPr>
            <p:cNvSpPr txBox="1"/>
            <p:nvPr/>
          </p:nvSpPr>
          <p:spPr>
            <a:xfrm>
              <a:off x="5270444" y="2339772"/>
              <a:ext cx="800100" cy="293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&gt; 20 sec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94CC8C-A032-3718-008D-8F6D03B87475}"/>
                </a:ext>
              </a:extLst>
            </p:cNvPr>
            <p:cNvSpPr txBox="1"/>
            <p:nvPr/>
          </p:nvSpPr>
          <p:spPr>
            <a:xfrm>
              <a:off x="5284090" y="3088268"/>
              <a:ext cx="921091" cy="293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1 - 20 sec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24F3B2-345F-F9F9-1678-DCA854CDF294}"/>
                </a:ext>
              </a:extLst>
            </p:cNvPr>
            <p:cNvSpPr txBox="1"/>
            <p:nvPr/>
          </p:nvSpPr>
          <p:spPr>
            <a:xfrm>
              <a:off x="5284090" y="3850411"/>
              <a:ext cx="800102" cy="293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&lt; 1 sec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D297D9-68EA-1283-77CE-86D612E652C5}"/>
                </a:ext>
              </a:extLst>
            </p:cNvPr>
            <p:cNvSpPr txBox="1"/>
            <p:nvPr/>
          </p:nvSpPr>
          <p:spPr>
            <a:xfrm>
              <a:off x="5270442" y="1908651"/>
              <a:ext cx="800102" cy="293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Runtime</a:t>
              </a:r>
            </a:p>
          </p:txBody>
        </p:sp>
      </p:grp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70B52B53-A245-17A0-8B28-FD95DE331EA3}"/>
              </a:ext>
            </a:extLst>
          </p:cNvPr>
          <p:cNvSpPr/>
          <p:nvPr/>
        </p:nvSpPr>
        <p:spPr>
          <a:xfrm flipH="1">
            <a:off x="114300" y="2616762"/>
            <a:ext cx="1171970" cy="538222"/>
          </a:xfrm>
          <a:prstGeom prst="wedgeEllipseCallout">
            <a:avLst>
              <a:gd name="adj1" fmla="val -58778"/>
              <a:gd name="adj2" fmla="val -3645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No underflow,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no waiting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C366C-6A74-6076-D254-1826EE40B717}"/>
              </a:ext>
            </a:extLst>
          </p:cNvPr>
          <p:cNvSpPr txBox="1"/>
          <p:nvPr/>
        </p:nvSpPr>
        <p:spPr>
          <a:xfrm>
            <a:off x="7063630" y="2696435"/>
            <a:ext cx="1722474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|workers| = 3455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084F0-5778-5AA0-52D6-13B97343214D}"/>
              </a:ext>
            </a:extLst>
          </p:cNvPr>
          <p:cNvSpPr txBox="1"/>
          <p:nvPr/>
        </p:nvSpPr>
        <p:spPr>
          <a:xfrm>
            <a:off x="7063630" y="3300248"/>
            <a:ext cx="1617751" cy="656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~60% compute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344568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4868-6997-6626-863F-4D948CA3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 #3 Comparison with CPU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5FE3-2D04-2AB5-9291-C0C47B81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798084"/>
            <a:ext cx="8241736" cy="3687061"/>
          </a:xfrm>
        </p:spPr>
        <p:txBody>
          <a:bodyPr/>
          <a:lstStyle/>
          <a:p>
            <a:r>
              <a:rPr lang="en-US" dirty="0"/>
              <a:t>Comparison with single threaded CPU (Same LB strategy)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05C573-25DC-57DC-D7D2-50A046E4ED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070766"/>
              </p:ext>
            </p:extLst>
          </p:nvPr>
        </p:nvGraphicFramePr>
        <p:xfrm>
          <a:off x="78039" y="1242329"/>
          <a:ext cx="6692457" cy="3687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BA8218-932A-5569-EB86-832ED0D5BB75}"/>
              </a:ext>
            </a:extLst>
          </p:cNvPr>
          <p:cNvSpPr txBox="1"/>
          <p:nvPr/>
        </p:nvSpPr>
        <p:spPr>
          <a:xfrm>
            <a:off x="6947951" y="1587062"/>
            <a:ext cx="2196049" cy="232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Hardware spec:</a:t>
            </a:r>
          </a:p>
          <a:p>
            <a:pPr algn="l"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800" dirty="0"/>
              <a:t>AMD Milan CPU with </a:t>
            </a:r>
            <a:br>
              <a:rPr lang="en-US" sz="1800" dirty="0"/>
            </a:br>
            <a:r>
              <a:rPr lang="en-US" sz="1800" dirty="0"/>
              <a:t>256 GB RAM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NVIDIA A100 with 80GB HBM2e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20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B832-4582-F9A7-B738-754BFFC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241736" cy="599318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58F3-3561-2736-3128-6E398128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735058"/>
            <a:ext cx="8241736" cy="4048417"/>
          </a:xfrm>
        </p:spPr>
        <p:txBody>
          <a:bodyPr>
            <a:normAutofit/>
          </a:bodyPr>
          <a:lstStyle/>
          <a:p>
            <a:r>
              <a:rPr lang="en-US" dirty="0"/>
              <a:t>#1 Cost of parallelism is insignificant:</a:t>
            </a:r>
          </a:p>
          <a:p>
            <a:r>
              <a:rPr lang="en-US" dirty="0"/>
              <a:t>	# of additional nodes explored &lt; 10%</a:t>
            </a:r>
          </a:p>
          <a:p>
            <a:endParaRPr lang="en-US" dirty="0"/>
          </a:p>
          <a:p>
            <a:r>
              <a:rPr lang="en-US" dirty="0"/>
              <a:t>#2 Master doesn’t bottleneck</a:t>
            </a:r>
          </a:p>
          <a:p>
            <a:r>
              <a:rPr lang="en-US" dirty="0"/>
              <a:t>	Workers spend &gt;98% time in bound updates</a:t>
            </a:r>
          </a:p>
          <a:p>
            <a:r>
              <a:rPr lang="en-US" dirty="0"/>
              <a:t>	Framework allows use of other node selection strategies</a:t>
            </a:r>
          </a:p>
          <a:p>
            <a:endParaRPr lang="en-US" dirty="0"/>
          </a:p>
          <a:p>
            <a:r>
              <a:rPr lang="en-US" dirty="0"/>
              <a:t>#3 ~ 400x speedup for large instances</a:t>
            </a:r>
          </a:p>
          <a:p>
            <a:r>
              <a:rPr lang="en-US" dirty="0"/>
              <a:t>	Guaranteed to beat the most ideal CPU BnB frameworks that use Best First Search</a:t>
            </a:r>
            <a:br>
              <a:rPr lang="en-US" dirty="0"/>
            </a:br>
            <a:r>
              <a:rPr lang="en-US" dirty="0"/>
              <a:t>	Node and tree parallelism both contribute to speedup</a:t>
            </a:r>
          </a:p>
          <a:p>
            <a:endParaRPr lang="en-US" dirty="0"/>
          </a:p>
          <a:p>
            <a:r>
              <a:rPr lang="en-US" dirty="0"/>
              <a:t>Still long way from commercial MILP solvers</a:t>
            </a:r>
          </a:p>
          <a:p>
            <a:r>
              <a:rPr lang="en-US" dirty="0"/>
              <a:t>	~ 10x slower than Gurobi (Need tighter, faster bounds; cut generation etc.)</a:t>
            </a:r>
          </a:p>
        </p:txBody>
      </p:sp>
    </p:spTree>
    <p:extLst>
      <p:ext uri="{BB962C8B-B14F-4D97-AF65-F5344CB8AC3E}">
        <p14:creationId xmlns:p14="http://schemas.microsoft.com/office/powerpoint/2010/main" val="3692099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097A-F5F7-7EA2-859E-D5EC4B0A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675B-7023-8C2E-B9DF-A104DEF5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level:</a:t>
            </a:r>
          </a:p>
          <a:p>
            <a:pPr lvl="1"/>
            <a:r>
              <a:rPr lang="en-US" dirty="0"/>
              <a:t>Scale to multiple GPUs (A master hub worker framework)</a:t>
            </a:r>
          </a:p>
          <a:p>
            <a:pPr lvl="1"/>
            <a:r>
              <a:rPr lang="en-US" dirty="0"/>
              <a:t>Integrate with diving strategies to improve Upper Bounds</a:t>
            </a:r>
          </a:p>
          <a:p>
            <a:endParaRPr lang="en-US" dirty="0"/>
          </a:p>
          <a:p>
            <a:r>
              <a:rPr lang="en-US" dirty="0"/>
              <a:t>Node level:</a:t>
            </a:r>
          </a:p>
          <a:p>
            <a:pPr marL="687388" indent="-190500">
              <a:buFont typeface="Arial" panose="020B0604020202020204" pitchFamily="34" charset="0"/>
              <a:buChar char="•"/>
            </a:pPr>
            <a:r>
              <a:rPr lang="en-US" dirty="0"/>
              <a:t>Need LP solvers with block level parallelism to get quicker and better bounds</a:t>
            </a:r>
          </a:p>
          <a:p>
            <a:pPr marL="687388" indent="-190500">
              <a:buFont typeface="Arial" panose="020B0604020202020204" pitchFamily="34" charset="0"/>
              <a:buChar char="•"/>
            </a:pPr>
            <a:r>
              <a:rPr lang="en-US" dirty="0"/>
              <a:t>Need parallel dynamic solvers for quick resolve</a:t>
            </a:r>
          </a:p>
        </p:txBody>
      </p:sp>
    </p:spTree>
    <p:extLst>
      <p:ext uri="{BB962C8B-B14F-4D97-AF65-F5344CB8AC3E}">
        <p14:creationId xmlns:p14="http://schemas.microsoft.com/office/powerpoint/2010/main" val="3061055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0E3F-9A5C-BA01-7294-398CFFF0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4C40-AB4F-A3CD-0AE9-D77DD491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Huangfu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Q., Hall, J.A.J. Parallelizing the dual revised simplex method. Math. Prog. Comp. 10, 119–142 (2018).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Gondzio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J., Sarkissian, R. Parallel interior-point solver for structured linear programs. Math. Program., Ser. A 96, 561–584 (2003)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[3] D. Applegate, M. Díaz, H. Lu, and M. Lubin, "Infeasibility Detection with Primal-Dual Hybrid Gradient for Large-Scale Linear Programming,"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SIAM Journal on Optimization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vol. 34, no. 1, pp. 459-484, Jan. 2024.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[4] https://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developer.nvidia.com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/blog/accelerate-large-linear-programming-problems-with-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cuopt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[5] S.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Vadrevu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R. Nagi, "A GPU Accelerated Dual-Ascent Algorithm for the Multidimensional Assignment Problem in a Multitarget Tracking Application," in IEEE Transactions on Automation Science and Engineering, vol. 20, no. 3, pp. 1706-1720, July 2023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[6] K. Date and R. Nagi, "Level 2 Reformulation Linearization Technique–Based Parallel Algorithms for Solving Large Quadratic Assignment Problems on Graphics Processing Unit Clusters,"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INFORMS Journal on Computing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vol. 31, no. 4, pp. 771-789, Oct. 2019</a:t>
            </a:r>
          </a:p>
          <a:p>
            <a:pPr marL="0" marR="0" lvl="0" indent="0" algn="l" defTabSz="91436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[7]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Mateo, J.,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Plà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L.M.,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Solsona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scalable parallel implementation of the Cluster Benders Decomposition algorithm.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877–886 (2019)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[8] 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Melab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Chakroun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Mezmaz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D.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Tuyttens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"A GPU-accelerated Branch-and-Bound Algorithm for the Flow-Shop Scheduling Problem," </a:t>
            </a:r>
            <a:r>
              <a:rPr lang="en-US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2012 IEEE International Conference on Cluster Computing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Beijing, China, 2012.</a:t>
            </a:r>
          </a:p>
          <a:p>
            <a:pPr marL="0" marR="0" lvl="0" indent="0" algn="l" defTabSz="91436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[9]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Samiran Kawtikwar, Mohammad Almasri, Wen-Mei Hwu, Rakesh Nagi, and Jinjun Xiong. 2023. BEEP: Balanced Efficient subgraph Enumeration in Parallel. In Proceedings of the 52nd International Conference on Parallel Processing (ICPP '23).</a:t>
            </a:r>
          </a:p>
          <a:p>
            <a:pPr marL="0" marR="0" lvl="0" indent="0" algn="l" defTabSz="91436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[10] Shinano, Y., Heinz, S.,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Vigerske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S., Winkler, M.: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FiberSCIP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a shared memory parallelization of SCIP. INFORMS Journal on Computing, Published online 2017</a:t>
            </a:r>
          </a:p>
          <a:p>
            <a:pPr marL="0" marR="0" lvl="0" indent="0" algn="l" defTabSz="91436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[11] Eckstein, J., Hart, W.E., Phillips, C.A.: PEBBL: an object-oriented framework for scalable parallel branch and bound. Mathematical Programming Computation 7(4), 429–469 (2015)</a:t>
            </a:r>
          </a:p>
          <a:p>
            <a:pPr marL="0" marR="0" lvl="0" indent="0" algn="l" defTabSz="91436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[12]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yanxu55, Ted Ralphs, &amp; Stefan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Vigerske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(2017). coin-or/CHiPPS-ALPS: Version 1.5.6 (releases/1.5.6).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Zenodo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36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[13]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Lluís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-Miquel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Munguía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Geoffrey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Oxberry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Deepak Rajan, and Yuji Shinano. 2019. Parallel PIPS-SBB: multi-level parallelism for stochastic mixed-integer programs.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Appl. 73, 2 (June 2019)</a:t>
            </a:r>
          </a:p>
        </p:txBody>
      </p:sp>
    </p:spTree>
    <p:extLst>
      <p:ext uri="{BB962C8B-B14F-4D97-AF65-F5344CB8AC3E}">
        <p14:creationId xmlns:p14="http://schemas.microsoft.com/office/powerpoint/2010/main" val="3642145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39B2C9-EDA0-4B74-A28E-3BF68E20A86B}"/>
              </a:ext>
            </a:extLst>
          </p:cNvPr>
          <p:cNvSpPr txBox="1"/>
          <p:nvPr/>
        </p:nvSpPr>
        <p:spPr>
          <a:xfrm>
            <a:off x="3471939" y="4603517"/>
            <a:ext cx="2200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samiran2@illinois.edu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34C5A9E-5AA0-B04D-5C7E-BCD074FBB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245580"/>
              </p:ext>
            </p:extLst>
          </p:nvPr>
        </p:nvGraphicFramePr>
        <p:xfrm>
          <a:off x="874930" y="756670"/>
          <a:ext cx="7071798" cy="3236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517B0D-3424-EAD0-712C-EB1EBE740602}"/>
              </a:ext>
            </a:extLst>
          </p:cNvPr>
          <p:cNvSpPr txBox="1"/>
          <p:nvPr/>
        </p:nvSpPr>
        <p:spPr>
          <a:xfrm>
            <a:off x="2606595" y="3940423"/>
            <a:ext cx="3930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 deck available at</a:t>
            </a:r>
          </a:p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samiran-kawtikwar.github.io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CCFEAD7-E899-E7A9-B2A3-EB717DF42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8983" y="3925166"/>
            <a:ext cx="1095224" cy="109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6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0DAE65A-840E-C5EE-8273-E255B2E1A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9BFDA1-53B2-BB0C-19EF-43A8ACD2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A27BDE-F48C-ED4A-1D6B-CBC748CC4F6E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A27BDE-F48C-ED4A-1D6B-CBC748CC4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2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705AC0-6003-5A64-4FB3-4AB31C8C1E03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705AC0-6003-5A64-4FB3-4AB31C8C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C71BBBD-8AD1-58E6-2405-16DF8170AEB2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C5CBA-FA74-AAD6-5430-A36169575802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3F7A0F-E878-7791-D261-520A3A73A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03637"/>
              </p:ext>
            </p:extLst>
          </p:nvPr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BD72883-CA0A-9EB7-BBA6-CCE2262F5391}"/>
              </a:ext>
            </a:extLst>
          </p:cNvPr>
          <p:cNvSpPr txBox="1"/>
          <p:nvPr/>
        </p:nvSpPr>
        <p:spPr>
          <a:xfrm>
            <a:off x="371187" y="2144737"/>
            <a:ext cx="3398687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09543-8A52-3EF8-4D6B-C25409800A85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0D6E6B-C15C-5D57-A894-6D89781F2250}"/>
              </a:ext>
            </a:extLst>
          </p:cNvPr>
          <p:cNvSpPr/>
          <p:nvPr/>
        </p:nvSpPr>
        <p:spPr>
          <a:xfrm>
            <a:off x="3022078" y="26918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BB7A2F-B014-AAAB-EF0A-D7D4ECC15FC6}"/>
              </a:ext>
            </a:extLst>
          </p:cNvPr>
          <p:cNvSpPr/>
          <p:nvPr/>
        </p:nvSpPr>
        <p:spPr>
          <a:xfrm>
            <a:off x="2416653" y="3276424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5602B44-F806-D162-D173-3F9DCCE2E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13507"/>
              </p:ext>
            </p:extLst>
          </p:nvPr>
        </p:nvGraphicFramePr>
        <p:xfrm>
          <a:off x="1899742" y="2723400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0AAEF0-BF6E-E94E-E7FE-F6C463C980E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2573229" y="2998764"/>
            <a:ext cx="605425" cy="2776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B25C5BE-AF3D-2455-B0BA-A8949F85A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90199"/>
              </p:ext>
            </p:extLst>
          </p:nvPr>
        </p:nvGraphicFramePr>
        <p:xfrm>
          <a:off x="1325632" y="3293614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77BC08F-B2E2-C374-CF67-F0D934B0E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77714"/>
              </p:ext>
            </p:extLst>
          </p:nvPr>
        </p:nvGraphicFramePr>
        <p:xfrm>
          <a:off x="632525" y="386382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1E425221-D00A-AF91-5BBF-AA3059608B83}"/>
              </a:ext>
            </a:extLst>
          </p:cNvPr>
          <p:cNvSpPr/>
          <p:nvPr/>
        </p:nvSpPr>
        <p:spPr>
          <a:xfrm>
            <a:off x="1743166" y="38358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B9AC295-8B62-05CA-9B28-1F0625051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31552"/>
              </p:ext>
            </p:extLst>
          </p:nvPr>
        </p:nvGraphicFramePr>
        <p:xfrm>
          <a:off x="371187" y="44375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B7D98363-C8A0-3DBE-7ED1-8B668192E2FA}"/>
              </a:ext>
            </a:extLst>
          </p:cNvPr>
          <p:cNvSpPr/>
          <p:nvPr/>
        </p:nvSpPr>
        <p:spPr>
          <a:xfrm>
            <a:off x="1509770" y="44060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9A267D-382A-89A7-2840-70B84570F982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899742" y="3583312"/>
            <a:ext cx="673487" cy="25254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69D2DF-E6D9-F474-C037-95BBAB008AE5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666346" y="4142741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01D6BD-405E-D871-8B1C-CBF4D197B179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8402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01D6BD-405E-D871-8B1C-CBF4D197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840295" cy="327077"/>
              </a:xfrm>
              <a:prstGeom prst="rect">
                <a:avLst/>
              </a:prstGeom>
              <a:blipFill>
                <a:blip r:embed="rId4"/>
                <a:stretch>
                  <a:fillRect l="-1493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01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7" grpId="0" animBg="1"/>
      <p:bldP spid="29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63C04F3-88A2-2C4A-A8AF-1C9A778A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E3AB55-F7C2-464F-14CC-D366D24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277FB7-E350-E72B-F0B2-4148953776C1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277FB7-E350-E72B-F0B2-414895377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2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D51F3-E761-8D41-679E-12EF98E16FE3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D51F3-E761-8D41-679E-12EF98E16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AF704A0-165F-9188-C5A0-3982A8DD997F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BD6DE-230E-5538-AF8C-6886DCE91058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7F86E3-DFB9-C0AE-6D3D-05C24A740085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EF90AFE-F997-E0C9-715F-98F2D7C46E59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894095-743E-AC49-0705-442CCFFD3E93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DAA1A0-8D4B-BB39-B9A9-07A7C309F42D}"/>
              </a:ext>
            </a:extLst>
          </p:cNvPr>
          <p:cNvSpPr/>
          <p:nvPr/>
        </p:nvSpPr>
        <p:spPr>
          <a:xfrm>
            <a:off x="3022078" y="26918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73EBD7-D649-E3BB-A5BB-280A475F6DA6}"/>
              </a:ext>
            </a:extLst>
          </p:cNvPr>
          <p:cNvSpPr/>
          <p:nvPr/>
        </p:nvSpPr>
        <p:spPr>
          <a:xfrm>
            <a:off x="2416653" y="3276424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EFF3F-421D-9C2D-87E4-1474F267641D}"/>
              </a:ext>
            </a:extLst>
          </p:cNvPr>
          <p:cNvGraphicFramePr>
            <a:graphicFrameLocks noGrp="1"/>
          </p:cNvGraphicFramePr>
          <p:nvPr/>
        </p:nvGraphicFramePr>
        <p:xfrm>
          <a:off x="1899742" y="2723400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D9057-9EB8-F5DA-FAFC-5B406B0544BF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2573229" y="2998764"/>
            <a:ext cx="605425" cy="2776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D5BB06E-6DB5-DF93-E149-E1B08B8E24F9}"/>
              </a:ext>
            </a:extLst>
          </p:cNvPr>
          <p:cNvGraphicFramePr>
            <a:graphicFrameLocks noGrp="1"/>
          </p:cNvGraphicFramePr>
          <p:nvPr/>
        </p:nvGraphicFramePr>
        <p:xfrm>
          <a:off x="1325632" y="3293614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EB53D9A-A8B1-63A1-85D4-96DB2CC425CF}"/>
              </a:ext>
            </a:extLst>
          </p:cNvPr>
          <p:cNvGraphicFramePr>
            <a:graphicFrameLocks noGrp="1"/>
          </p:cNvGraphicFramePr>
          <p:nvPr/>
        </p:nvGraphicFramePr>
        <p:xfrm>
          <a:off x="632525" y="386382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2C066F93-B567-BABE-ECE5-6F8B17977E6D}"/>
              </a:ext>
            </a:extLst>
          </p:cNvPr>
          <p:cNvSpPr/>
          <p:nvPr/>
        </p:nvSpPr>
        <p:spPr>
          <a:xfrm>
            <a:off x="1743166" y="38358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AAAB1D6-FB57-4C05-B53B-03C698AB95F3}"/>
              </a:ext>
            </a:extLst>
          </p:cNvPr>
          <p:cNvGraphicFramePr>
            <a:graphicFrameLocks noGrp="1"/>
          </p:cNvGraphicFramePr>
          <p:nvPr/>
        </p:nvGraphicFramePr>
        <p:xfrm>
          <a:off x="371187" y="44375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4ADF24EE-D92C-10FD-6204-392D7DFF445A}"/>
              </a:ext>
            </a:extLst>
          </p:cNvPr>
          <p:cNvSpPr/>
          <p:nvPr/>
        </p:nvSpPr>
        <p:spPr>
          <a:xfrm>
            <a:off x="1509770" y="44060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B6281-7746-F096-F5D9-529D7327D05D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899742" y="3583312"/>
            <a:ext cx="673487" cy="25254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929685-F8BD-2B82-77DF-4DE4E3D5622B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666346" y="4142741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DBB98A-1528-8DF1-B558-C4216D4EB50F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886781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12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DBB98A-1528-8DF1-B558-C4216D4EB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886781" cy="327077"/>
              </a:xfrm>
              <a:prstGeom prst="rect">
                <a:avLst/>
              </a:prstGeom>
              <a:blipFill>
                <a:blip r:embed="rId4"/>
                <a:stretch>
                  <a:fillRect l="-1408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54BCA8-44C0-3044-3C97-B1A9386FC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00214"/>
              </p:ext>
            </p:extLst>
          </p:nvPr>
        </p:nvGraphicFramePr>
        <p:xfrm>
          <a:off x="2133137" y="3879896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7466B3D0-9DF9-47C6-8AF0-B28A807F0769}"/>
              </a:ext>
            </a:extLst>
          </p:cNvPr>
          <p:cNvSpPr/>
          <p:nvPr/>
        </p:nvSpPr>
        <p:spPr>
          <a:xfrm>
            <a:off x="3241236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7BD4BD-FACB-5907-CF80-C70B3F866DC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573229" y="3583312"/>
            <a:ext cx="824583" cy="2757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6FDC-35CC-9AB9-A0AD-8414FA815BEE}"/>
              </a:ext>
            </a:extLst>
          </p:cNvPr>
          <p:cNvSpPr txBox="1"/>
          <p:nvPr/>
        </p:nvSpPr>
        <p:spPr>
          <a:xfrm>
            <a:off x="2985520" y="4245790"/>
            <a:ext cx="810934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Cannot be optimal</a:t>
            </a:r>
          </a:p>
        </p:txBody>
      </p:sp>
    </p:spTree>
    <p:extLst>
      <p:ext uri="{BB962C8B-B14F-4D97-AF65-F5344CB8AC3E}">
        <p14:creationId xmlns:p14="http://schemas.microsoft.com/office/powerpoint/2010/main" val="605662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916A409-EC35-43C4-6B65-CDFA55ED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069700-0E41-C572-C733-62DB81E5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47753D-EB5E-5976-9014-73E79679C33F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47753D-EB5E-5976-9014-73E79679C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23EF00-524C-5525-E4F2-26C8CB16BA8D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23EF00-524C-5525-E4F2-26C8CB16B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AA9FA77-2D8C-57B5-5AC1-3FDB1532F01E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F96EA-243F-5107-AEDF-9C728419CB0F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2D19A3-B1A4-3463-4171-65C1449543C8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6499E02-FA6B-3483-9748-66DF2F3DF2F7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15D44F-6ABD-9AAE-50DF-E9309A91E988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BB7A92-93AB-8D12-C239-A679891CA595}"/>
              </a:ext>
            </a:extLst>
          </p:cNvPr>
          <p:cNvSpPr/>
          <p:nvPr/>
        </p:nvSpPr>
        <p:spPr>
          <a:xfrm>
            <a:off x="3022078" y="26918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3CA8CD-34FD-4C7B-3A63-1F9C26B70A8E}"/>
              </a:ext>
            </a:extLst>
          </p:cNvPr>
          <p:cNvSpPr/>
          <p:nvPr/>
        </p:nvSpPr>
        <p:spPr>
          <a:xfrm>
            <a:off x="1899742" y="330108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5E91A3D-034E-9CE4-4834-1E30D68BA550}"/>
              </a:ext>
            </a:extLst>
          </p:cNvPr>
          <p:cNvGraphicFramePr>
            <a:graphicFrameLocks noGrp="1"/>
          </p:cNvGraphicFramePr>
          <p:nvPr/>
        </p:nvGraphicFramePr>
        <p:xfrm>
          <a:off x="1899742" y="2723400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AD6221-02BB-5ABC-842F-938335043832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2056318" y="2998764"/>
            <a:ext cx="1122336" cy="3023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831A639-3621-9703-5943-B92660B69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05804"/>
              </p:ext>
            </p:extLst>
          </p:nvPr>
        </p:nvGraphicFramePr>
        <p:xfrm>
          <a:off x="808721" y="3318277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6075DA6C-A20E-3330-5695-679CCA5418E9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189E36-FE83-81BC-EBFB-FDE6CA51EE0B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25EADA-B933-EBDF-782E-910046FE2EAB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607975"/>
            <a:ext cx="820455" cy="2511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0DF0D4-14B1-7D6F-1D94-82A264B508A9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AF4F64-3D8F-6745-152F-510A03F01C4C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886781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12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AF4F64-3D8F-6745-152F-510A03F01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886781" cy="327077"/>
              </a:xfrm>
              <a:prstGeom prst="rect">
                <a:avLst/>
              </a:prstGeom>
              <a:blipFill>
                <a:blip r:embed="rId5"/>
                <a:stretch>
                  <a:fillRect l="-1408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E924E0EE-C2F5-CE17-F92F-D1B3D71CC978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B1A50B0-1626-022F-CBF9-3FACB6FDD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31811"/>
              </p:ext>
            </p:extLst>
          </p:nvPr>
        </p:nvGraphicFramePr>
        <p:xfrm>
          <a:off x="2301408" y="333261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219E4D3A-D4A4-67E3-27F3-674FF1393A34}"/>
              </a:ext>
            </a:extLst>
          </p:cNvPr>
          <p:cNvSpPr/>
          <p:nvPr/>
        </p:nvSpPr>
        <p:spPr>
          <a:xfrm>
            <a:off x="3423744" y="330108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CDE65B-0D33-C9C1-0BC1-5D95130EFF7C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3178654" y="2998764"/>
            <a:ext cx="401666" cy="3023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2198C96-B0B2-04B4-B0D8-A092FD07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209"/>
              </p:ext>
            </p:extLst>
          </p:nvPr>
        </p:nvGraphicFramePr>
        <p:xfrm>
          <a:off x="1988257" y="391658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41" name="Oval 40">
            <a:extLst>
              <a:ext uri="{FF2B5EF4-FFF2-40B4-BE49-F238E27FC236}">
                <a16:creationId xmlns:a16="http://schemas.microsoft.com/office/drawing/2014/main" id="{A6932A9D-30D6-0B30-FC16-CFA2E8E25FBC}"/>
              </a:ext>
            </a:extLst>
          </p:cNvPr>
          <p:cNvSpPr/>
          <p:nvPr/>
        </p:nvSpPr>
        <p:spPr>
          <a:xfrm>
            <a:off x="3110593" y="388505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EE0A9B-23D8-DB41-0654-A18B6F3D4A67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3267169" y="3607975"/>
            <a:ext cx="313151" cy="2770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27C97F1-B6AE-3179-4949-C05CC0E49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02307"/>
              </p:ext>
            </p:extLst>
          </p:nvPr>
        </p:nvGraphicFramePr>
        <p:xfrm>
          <a:off x="1695982" y="449042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5EBC0B48-5FFC-8A14-77A0-446DFE51349D}"/>
              </a:ext>
            </a:extLst>
          </p:cNvPr>
          <p:cNvSpPr/>
          <p:nvPr/>
        </p:nvSpPr>
        <p:spPr>
          <a:xfrm>
            <a:off x="2797442" y="445649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9AF43F-20BB-B3F5-D9AD-2ED13938CFDA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 flipH="1">
            <a:off x="2954018" y="4191945"/>
            <a:ext cx="313151" cy="26455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7D15AC-AB77-B6DD-088A-757EF6909C2C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 flipH="1">
            <a:off x="1758630" y="3607975"/>
            <a:ext cx="297688" cy="26696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49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89537BA-712E-144E-11CE-9EDBF3DEC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9B177E-2A9C-2883-E2C8-8D459966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4875DD-6A1D-B4E5-B4D7-02B3305428ED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4875DD-6A1D-B4E5-B4D7-02B330542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33874E-6421-ADE0-E8B6-B21D3F8F75DE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33874E-6421-ADE0-E8B6-B21D3F8F7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06881C-1F88-AB5F-1F93-FC1E0E59A86D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E1A760-D8CB-D289-871B-35BA67B63C5E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CB6678C-AE47-E61C-B06B-1CA58673175E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FF1B3F2-5292-32FC-E122-6ABAEFA33661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2EF85E-5791-63CE-4F91-928F23EF8A6C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828F40-DE14-5C6C-691E-4B45869C9C6F}"/>
              </a:ext>
            </a:extLst>
          </p:cNvPr>
          <p:cNvSpPr/>
          <p:nvPr/>
        </p:nvSpPr>
        <p:spPr>
          <a:xfrm>
            <a:off x="3022078" y="26918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0742F4-B524-9852-6A74-AC58C3D17148}"/>
              </a:ext>
            </a:extLst>
          </p:cNvPr>
          <p:cNvSpPr/>
          <p:nvPr/>
        </p:nvSpPr>
        <p:spPr>
          <a:xfrm>
            <a:off x="1899742" y="330108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9CE09DB-6388-3D72-F645-7DEDB998463A}"/>
              </a:ext>
            </a:extLst>
          </p:cNvPr>
          <p:cNvGraphicFramePr>
            <a:graphicFrameLocks noGrp="1"/>
          </p:cNvGraphicFramePr>
          <p:nvPr/>
        </p:nvGraphicFramePr>
        <p:xfrm>
          <a:off x="1899742" y="2723400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8EAB6C-20E9-E3AC-4E9E-CD624E818FB6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2056318" y="2998764"/>
            <a:ext cx="1122336" cy="3023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AC47B0C-8EB4-4D4D-EA0C-BD2B5053117C}"/>
              </a:ext>
            </a:extLst>
          </p:cNvPr>
          <p:cNvGraphicFramePr>
            <a:graphicFrameLocks noGrp="1"/>
          </p:cNvGraphicFramePr>
          <p:nvPr/>
        </p:nvGraphicFramePr>
        <p:xfrm>
          <a:off x="808721" y="3318277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427FD8BC-D828-3733-F9EC-E919611572B0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922A66-7398-C320-211A-335890D79331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9A56F3-7DA0-09EB-F548-1AAB30098909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607975"/>
            <a:ext cx="820455" cy="2511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3AFBF6-C1D8-1466-C069-A7152E0DCA7F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082DC7-1DFA-7A92-47DC-BDA4364ACFAF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082DC7-1DFA-7A92-47DC-BDA4364AC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6DE8D0-2938-E5B0-F26B-AE83427695FC}"/>
              </a:ext>
            </a:extLst>
          </p:cNvPr>
          <p:cNvCxnSpPr>
            <a:cxnSpLocks/>
            <a:stCxn id="19" idx="4"/>
            <a:endCxn id="43" idx="0"/>
          </p:cNvCxnSpPr>
          <p:nvPr/>
        </p:nvCxnSpPr>
        <p:spPr>
          <a:xfrm flipH="1">
            <a:off x="1758630" y="3607975"/>
            <a:ext cx="297688" cy="26696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98435AB-7814-8862-5422-053C9C97DFAA}"/>
              </a:ext>
            </a:extLst>
          </p:cNvPr>
          <p:cNvGraphicFramePr>
            <a:graphicFrameLocks noGrp="1"/>
          </p:cNvGraphicFramePr>
          <p:nvPr/>
        </p:nvGraphicFramePr>
        <p:xfrm>
          <a:off x="2301408" y="333261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9BFD26EF-8770-3836-7A05-7A9E6F27CAB9}"/>
              </a:ext>
            </a:extLst>
          </p:cNvPr>
          <p:cNvSpPr/>
          <p:nvPr/>
        </p:nvSpPr>
        <p:spPr>
          <a:xfrm>
            <a:off x="3423744" y="330108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1FD768-4F13-2DDE-A6BA-9F8FD99CABDF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3178654" y="2998764"/>
            <a:ext cx="401666" cy="3023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A1E745C-3271-F3DB-417E-FB19AABB9A5E}"/>
              </a:ext>
            </a:extLst>
          </p:cNvPr>
          <p:cNvSpPr/>
          <p:nvPr/>
        </p:nvSpPr>
        <p:spPr>
          <a:xfrm>
            <a:off x="2517728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932072-873D-A22B-1185-288506CE88A2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674304" y="3607975"/>
            <a:ext cx="906016" cy="2511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7D9DFF9-6E1E-671C-CE91-00A6DC2BF8F2}"/>
              </a:ext>
            </a:extLst>
          </p:cNvPr>
          <p:cNvSpPr/>
          <p:nvPr/>
        </p:nvSpPr>
        <p:spPr>
          <a:xfrm>
            <a:off x="2204577" y="443052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B2AA59-9D22-4780-2E3D-86C99CDEA449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 flipH="1">
            <a:off x="2361153" y="4165978"/>
            <a:ext cx="313151" cy="26455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2CA651-E441-FF19-3549-6F714190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71661"/>
              </p:ext>
            </p:extLst>
          </p:nvPr>
        </p:nvGraphicFramePr>
        <p:xfrm>
          <a:off x="2906833" y="3895482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EF2B84CD-35BF-EB44-2ABA-75DDEB209D90}"/>
              </a:ext>
            </a:extLst>
          </p:cNvPr>
          <p:cNvSpPr/>
          <p:nvPr/>
        </p:nvSpPr>
        <p:spPr>
          <a:xfrm>
            <a:off x="404212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295B2D-C39F-58C7-B590-67A3C24E0472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3580320" y="3607975"/>
            <a:ext cx="618383" cy="2511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F8B057D-87E8-2E4E-08C9-1506D4A54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77116"/>
              </p:ext>
            </p:extLst>
          </p:nvPr>
        </p:nvGraphicFramePr>
        <p:xfrm>
          <a:off x="2791975" y="4466962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68B3D989-C206-0C53-16CB-F42B1E5E42CC}"/>
              </a:ext>
            </a:extLst>
          </p:cNvPr>
          <p:cNvSpPr/>
          <p:nvPr/>
        </p:nvSpPr>
        <p:spPr>
          <a:xfrm>
            <a:off x="3927269" y="443057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6C96B7-4EC9-1EC1-10A5-A2209F7BA7C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4083845" y="4165978"/>
            <a:ext cx="114858" cy="26459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5FE8971-9166-1C73-9D95-F8E199774C35}"/>
              </a:ext>
            </a:extLst>
          </p:cNvPr>
          <p:cNvSpPr txBox="1"/>
          <p:nvPr/>
        </p:nvSpPr>
        <p:spPr>
          <a:xfrm>
            <a:off x="3680148" y="4797558"/>
            <a:ext cx="835105" cy="37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Better solution exists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4422DAB-7588-1C91-D69C-5F0282CC15D3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686181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F4A11D2-CA8A-54BD-E15D-F7F627E87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AB04F0-88D6-92EC-6C49-1D19BE80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B1583D-1AB2-E1D4-1998-6D4E8334E266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B1583D-1AB2-E1D4-1998-6D4E8334E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A47CA1-5BE6-9BED-0C20-39409818BE02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A47CA1-5BE6-9BED-0C20-39409818B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DE824CA-AA58-E76B-1D4F-5995E00B2DFA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1A062-7BC2-17F1-0BB3-370D25A8ECCF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29A9096-931F-5277-CC9E-6790CC6463C5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E6D4F4F-9366-3133-86C8-F89724BA9F0B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3DFD23-FD4A-1F22-9F8A-50EBF478FA6B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581D89-AD11-4A94-DAB2-F90C12F0017E}"/>
              </a:ext>
            </a:extLst>
          </p:cNvPr>
          <p:cNvSpPr/>
          <p:nvPr/>
        </p:nvSpPr>
        <p:spPr>
          <a:xfrm>
            <a:off x="3022078" y="26918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A90130-341B-E2C4-B4B8-BC1DDBC358D7}"/>
              </a:ext>
            </a:extLst>
          </p:cNvPr>
          <p:cNvSpPr/>
          <p:nvPr/>
        </p:nvSpPr>
        <p:spPr>
          <a:xfrm>
            <a:off x="1899742" y="330108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0D453FB-FB7D-2F9F-50E7-DC9B25F698E1}"/>
              </a:ext>
            </a:extLst>
          </p:cNvPr>
          <p:cNvGraphicFramePr>
            <a:graphicFrameLocks noGrp="1"/>
          </p:cNvGraphicFramePr>
          <p:nvPr/>
        </p:nvGraphicFramePr>
        <p:xfrm>
          <a:off x="1899742" y="2723400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EA22AB-B232-1294-C430-86536CC6626F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2056318" y="2998764"/>
            <a:ext cx="1122336" cy="3023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669302C-70EB-163B-C97B-4465C2C2D216}"/>
              </a:ext>
            </a:extLst>
          </p:cNvPr>
          <p:cNvGraphicFramePr>
            <a:graphicFrameLocks noGrp="1"/>
          </p:cNvGraphicFramePr>
          <p:nvPr/>
        </p:nvGraphicFramePr>
        <p:xfrm>
          <a:off x="808721" y="3318277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74D681B0-EA35-DEA8-EEC6-BFAA2B466EE0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0101EA-657B-B20B-1299-94DD7CAEF172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4A3958-AE4E-7809-E5D1-964A8BDE3EEB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607975"/>
            <a:ext cx="820455" cy="2511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2E9C2-983A-49BA-2BC7-34B9CC7C2DB0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45BF99-6C0A-21E1-72CC-54D93CF66962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45BF99-6C0A-21E1-72CC-54D93CF66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58E818F7-50E8-3D69-1D5D-D949A41D55C6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8596C1-3E3B-F5BE-33FD-72269EDF6B50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 flipH="1">
            <a:off x="1758630" y="3607975"/>
            <a:ext cx="297688" cy="26696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AE61C06-8652-D0FA-A919-342A5E709358}"/>
              </a:ext>
            </a:extLst>
          </p:cNvPr>
          <p:cNvGraphicFramePr>
            <a:graphicFrameLocks noGrp="1"/>
          </p:cNvGraphicFramePr>
          <p:nvPr/>
        </p:nvGraphicFramePr>
        <p:xfrm>
          <a:off x="2301408" y="333261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60EAA206-28C8-78FF-B28E-E596C7FFBE34}"/>
              </a:ext>
            </a:extLst>
          </p:cNvPr>
          <p:cNvSpPr/>
          <p:nvPr/>
        </p:nvSpPr>
        <p:spPr>
          <a:xfrm>
            <a:off x="3423744" y="330108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F5FEB3-483E-C913-07A0-356B99811DF0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3178654" y="2998764"/>
            <a:ext cx="401666" cy="3023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CB523EE-C14C-CC0A-A131-7D46AF6920A6}"/>
              </a:ext>
            </a:extLst>
          </p:cNvPr>
          <p:cNvSpPr/>
          <p:nvPr/>
        </p:nvSpPr>
        <p:spPr>
          <a:xfrm>
            <a:off x="2517728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A1BC4D-DA2B-AE92-CE99-F84CE3210DF8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674304" y="3607975"/>
            <a:ext cx="906016" cy="2511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E36C062-F485-5FB8-CCF5-CFB8E1209F5A}"/>
              </a:ext>
            </a:extLst>
          </p:cNvPr>
          <p:cNvSpPr/>
          <p:nvPr/>
        </p:nvSpPr>
        <p:spPr>
          <a:xfrm>
            <a:off x="2204577" y="443052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EF64CD-EAB6-FE0B-2269-268823B7D7D0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 flipH="1">
            <a:off x="2361153" y="4165978"/>
            <a:ext cx="313151" cy="26455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6A4A07F-7B64-A8F9-0A79-09D6AD12E541}"/>
              </a:ext>
            </a:extLst>
          </p:cNvPr>
          <p:cNvSpPr/>
          <p:nvPr/>
        </p:nvSpPr>
        <p:spPr>
          <a:xfrm>
            <a:off x="3016716" y="3890614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6B9738-7C7E-7599-4BE7-A3A769487F0C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 flipH="1">
            <a:off x="3173292" y="3607975"/>
            <a:ext cx="407028" cy="28263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CBDBCFA-3CEE-5D81-80DE-D852BCD5485A}"/>
              </a:ext>
            </a:extLst>
          </p:cNvPr>
          <p:cNvSpPr/>
          <p:nvPr/>
        </p:nvSpPr>
        <p:spPr>
          <a:xfrm>
            <a:off x="2703565" y="4430570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1C9B04-E32F-5406-E54C-02ABD3985ADD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860141" y="4197502"/>
            <a:ext cx="313151" cy="23306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3E5FFF-20F2-A967-6E77-1AA9EBEC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56292"/>
              </p:ext>
            </p:extLst>
          </p:nvPr>
        </p:nvGraphicFramePr>
        <p:xfrm>
          <a:off x="3823354" y="333261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id="{F0A3FDF2-20A1-9D87-FE94-6F5DEA5D2FF4}"/>
              </a:ext>
            </a:extLst>
          </p:cNvPr>
          <p:cNvSpPr/>
          <p:nvPr/>
        </p:nvSpPr>
        <p:spPr>
          <a:xfrm>
            <a:off x="4943634" y="330108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6D3DE6-4BF7-2A23-AD0B-93DA356547B7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3178654" y="2998764"/>
            <a:ext cx="1921556" cy="3023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090223A-8322-2382-692C-E74B452C7DD0}"/>
              </a:ext>
            </a:extLst>
          </p:cNvPr>
          <p:cNvSpPr txBox="1"/>
          <p:nvPr/>
        </p:nvSpPr>
        <p:spPr>
          <a:xfrm>
            <a:off x="4712268" y="3713354"/>
            <a:ext cx="810934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Cannot be optimal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34D4C5-8B27-FFAA-D9F8-B7A1B4A2B04A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F61DAFA-EC6C-6AB2-A718-A2C667519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2240"/>
              </p:ext>
            </p:extLst>
          </p:nvPr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175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4C026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0446589-68B7-A35D-737C-155156FEF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0918CC-2ADA-6824-56C9-9886183C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D89A2D-FCB0-324F-7D0D-F9AD52403B0D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D89A2D-FCB0-324F-7D0D-F9AD5240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01E66-7EA8-9FBD-7F08-CDBBD937E99B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01E66-7EA8-9FBD-7F08-CDBBD937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C31FC0B-162D-AC62-3314-D470611485E9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E71B0-21A3-4515-60E5-0283F8E90BF1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425A5E-0BFA-9874-043F-8824503B9DD4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4875AF0-F5EF-31CD-2ED6-A8A7810BF30B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BCCBE2-ABC4-C47F-64C9-5677EB04AF09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527B40-4167-492E-2109-82A1FB8E6B37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33D74F-E603-3BD4-5ADA-695EB09A3DC1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E4C03B-8FE6-79B5-5EC5-26F7A5C16739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A400FB5-008C-88A2-7A95-1F8DD1F95C85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766B00-3413-41AE-C252-A330830066CB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E49E76-66A6-77FF-DD02-5B2AF38AE418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44A1B6-9661-B3FA-F591-402552584CB7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DBE994-F172-1C31-5B78-8014576ADFA5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DBE994-F172-1C31-5B78-8014576A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E8FA802-14A3-BBC2-582E-EFC83B3B4050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914451-A40F-B791-BDB0-099D044C492C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5FC6DB0-4504-2141-319C-004E119AA16A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7E86EA-E3F6-F3CC-854B-6D52E6DC613B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AD4FDE0-3A5C-B7BF-A7E8-FB587E341CD6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A71D29-4EF5-0A9B-00DD-AB6B77B38393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F2E79F0-598F-C52A-7309-CE183E13F5E9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61E1DB-13AA-BF42-A5FC-BEDDE8C6B72F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3164E37-6BE0-3A7C-80C9-2866A7FB99A6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1DCB3C-5790-AE99-C8A1-8CEDB24BA0A6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5F150F2-C7C9-758F-0FA4-DF7FD32F25F0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18F941-975B-55E6-BDC9-96FBD7748962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D244FF3-7799-4E32-2C08-2A92A66CB374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DED15D-9408-D93D-E76B-BB0F92947110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6F1087-1E8D-6C8A-B2C7-62F4ABBDE377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C841343-B248-ECB5-5EB7-86B51C2EB247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38F75FAF-9347-5C59-7200-D8CCD34829D0}"/>
              </a:ext>
            </a:extLst>
          </p:cNvPr>
          <p:cNvSpPr txBox="1"/>
          <p:nvPr/>
        </p:nvSpPr>
        <p:spPr>
          <a:xfrm>
            <a:off x="4360759" y="2144737"/>
            <a:ext cx="1770036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E81C11-156E-D1A5-0535-9CFF35A247C6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CC1B07E-CF7D-129A-7FBF-3F3146662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35658"/>
              </p:ext>
            </p:extLst>
          </p:nvPr>
        </p:nvGraphicFramePr>
        <p:xfrm>
          <a:off x="4719353" y="2669676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159832A-E300-05A6-8BB7-F4053C8DE3C6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790601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159832A-E300-05A6-8BB7-F4053C8D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790601" cy="327077"/>
              </a:xfrm>
              <a:prstGeom prst="rect">
                <a:avLst/>
              </a:prstGeom>
              <a:blipFill>
                <a:blip r:embed="rId6"/>
                <a:stretch>
                  <a:fillRect l="-3175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DAB3F6B-71AA-9A19-83F1-2CD871A2E025}"/>
                  </a:ext>
                </a:extLst>
              </p:cNvPr>
              <p:cNvSpPr txBox="1"/>
              <p:nvPr/>
            </p:nvSpPr>
            <p:spPr>
              <a:xfrm>
                <a:off x="7814780" y="2913516"/>
                <a:ext cx="117532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Best key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DAB3F6B-71AA-9A19-83F1-2CD871A2E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913516"/>
                <a:ext cx="1175322" cy="327077"/>
              </a:xfrm>
              <a:prstGeom prst="rect">
                <a:avLst/>
              </a:prstGeom>
              <a:blipFill>
                <a:blip r:embed="rId7"/>
                <a:stretch>
                  <a:fillRect l="-2151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5A2CD8E4-1D38-284B-1351-744F8E6B8F04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87CC15-584C-54E2-A77D-1083E28E6F0D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0E48CE5D-F6B9-DB80-FFA2-14CD9B11F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93754"/>
              </p:ext>
            </p:extLst>
          </p:nvPr>
        </p:nvGraphicFramePr>
        <p:xfrm>
          <a:off x="3682662" y="3335443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7EA9BCB-742E-C527-C9FC-3C9124958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37064"/>
              </p:ext>
            </p:extLst>
          </p:nvPr>
        </p:nvGraphicFramePr>
        <p:xfrm>
          <a:off x="5144034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6" name="Oval 75">
            <a:extLst>
              <a:ext uri="{FF2B5EF4-FFF2-40B4-BE49-F238E27FC236}">
                <a16:creationId xmlns:a16="http://schemas.microsoft.com/office/drawing/2014/main" id="{BF2F077E-26C7-1740-F170-8250E3EE24EC}"/>
              </a:ext>
            </a:extLst>
          </p:cNvPr>
          <p:cNvSpPr/>
          <p:nvPr/>
        </p:nvSpPr>
        <p:spPr>
          <a:xfrm>
            <a:off x="6266370" y="33195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E3DB58-396C-9041-DA7F-F0AFDB686627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424681" cy="374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D267603-B8B8-AD5A-A648-40B889F6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29665"/>
              </p:ext>
            </p:extLst>
          </p:nvPr>
        </p:nvGraphicFramePr>
        <p:xfrm>
          <a:off x="4545692" y="3929475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4833319A-0917-44E4-A68D-9C4DE1C94EF8}"/>
              </a:ext>
            </a:extLst>
          </p:cNvPr>
          <p:cNvSpPr/>
          <p:nvPr/>
        </p:nvSpPr>
        <p:spPr>
          <a:xfrm>
            <a:off x="5660944" y="3897951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267B6D1-9084-ABC8-3442-3ECC966C278A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5817520" y="3626455"/>
            <a:ext cx="605426" cy="27149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170359A7-C795-F687-1C28-655276DF6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59881"/>
              </p:ext>
            </p:extLst>
          </p:nvPr>
        </p:nvGraphicFramePr>
        <p:xfrm>
          <a:off x="6062610" y="3918595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85" name="Oval 84">
            <a:extLst>
              <a:ext uri="{FF2B5EF4-FFF2-40B4-BE49-F238E27FC236}">
                <a16:creationId xmlns:a16="http://schemas.microsoft.com/office/drawing/2014/main" id="{6541F20B-CE1C-F56F-6727-6FF513D28D25}"/>
              </a:ext>
            </a:extLst>
          </p:cNvPr>
          <p:cNvSpPr/>
          <p:nvPr/>
        </p:nvSpPr>
        <p:spPr>
          <a:xfrm>
            <a:off x="7197904" y="388220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FCD731-69F2-550E-616E-A62E898F485B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422946" y="3626455"/>
            <a:ext cx="931534" cy="2557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417E85-C494-FF9B-6684-8C7EFE2B2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12861"/>
              </p:ext>
            </p:extLst>
          </p:nvPr>
        </p:nvGraphicFramePr>
        <p:xfrm>
          <a:off x="5778300" y="4512727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90" name="Oval 89">
            <a:extLst>
              <a:ext uri="{FF2B5EF4-FFF2-40B4-BE49-F238E27FC236}">
                <a16:creationId xmlns:a16="http://schemas.microsoft.com/office/drawing/2014/main" id="{C08DB81B-16FD-CB3F-E60D-BE6DB4FFC7EA}"/>
              </a:ext>
            </a:extLst>
          </p:cNvPr>
          <p:cNvSpPr/>
          <p:nvPr/>
        </p:nvSpPr>
        <p:spPr>
          <a:xfrm>
            <a:off x="6913594" y="447633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58682E5-BAA8-36E7-9B57-A024045F2175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 flipH="1">
            <a:off x="7070170" y="4189091"/>
            <a:ext cx="284310" cy="28724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28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animBg="1"/>
      <p:bldP spid="66" grpId="0"/>
      <p:bldP spid="68" grpId="0"/>
      <p:bldP spid="69" grpId="0" animBg="1"/>
      <p:bldP spid="76" grpId="0" animBg="1"/>
      <p:bldP spid="80" grpId="0" animBg="1"/>
      <p:bldP spid="85" grpId="0" animBg="1"/>
      <p:bldP spid="9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2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7cd445b-5cb0-4e7b-bc92-e8d74b5e6925">
      <Terms xmlns="http://schemas.microsoft.com/office/infopath/2007/PartnerControls"/>
    </lcf76f155ced4ddcb4097134ff3c332f>
    <TaxCatchAll xmlns="ee9581ea-5d86-422d-a48a-cb5bfaa3eed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518CD253BB041A15901AFDDBD651E" ma:contentTypeVersion="17" ma:contentTypeDescription="Create a new document." ma:contentTypeScope="" ma:versionID="71d49c2700893644809e44a5b11ee343">
  <xsd:schema xmlns:xsd="http://www.w3.org/2001/XMLSchema" xmlns:xs="http://www.w3.org/2001/XMLSchema" xmlns:p="http://schemas.microsoft.com/office/2006/metadata/properties" xmlns:ns2="47cd445b-5cb0-4e7b-bc92-e8d74b5e6925" xmlns:ns3="ee9581ea-5d86-422d-a48a-cb5bfaa3eed4" targetNamespace="http://schemas.microsoft.com/office/2006/metadata/properties" ma:root="true" ma:fieldsID="9ac0b26444d85ec08837e737d027dee9" ns2:_="" ns3:_="">
    <xsd:import namespace="47cd445b-5cb0-4e7b-bc92-e8d74b5e6925"/>
    <xsd:import namespace="ee9581ea-5d86-422d-a48a-cb5bfaa3ee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d445b-5cb0-4e7b-bc92-e8d74b5e6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bca86da-3e5d-42d9-a6b4-28a5af269c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9581ea-5d86-422d-a48a-cb5bfaa3ee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cf00024-eae5-4315-9bd6-6a92b841c930}" ma:internalName="TaxCatchAll" ma:showField="CatchAllData" ma:web="ee9581ea-5d86-422d-a48a-cb5bfaa3ee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00F3E3-C13E-452F-B560-4A6E8D72CA1E}">
  <ds:schemaRefs>
    <ds:schemaRef ds:uri="http://www.w3.org/XML/1998/namespace"/>
    <ds:schemaRef ds:uri="47cd445b-5cb0-4e7b-bc92-e8d74b5e6925"/>
    <ds:schemaRef ds:uri="http://purl.org/dc/dcmitype/"/>
    <ds:schemaRef ds:uri="http://schemas.microsoft.com/office/2006/metadata/properties"/>
    <ds:schemaRef ds:uri="http://purl.org/dc/terms/"/>
    <ds:schemaRef ds:uri="ee9581ea-5d86-422d-a48a-cb5bfaa3eed4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841C602-A909-42D2-BA01-8ABC0033B4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235F5C-F113-49A0-81B9-0EE3C9585C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cd445b-5cb0-4e7b-bc92-e8d74b5e6925"/>
    <ds:schemaRef ds:uri="ee9581ea-5d86-422d-a48a-cb5bfaa3ee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13073</TotalTime>
  <Words>4151</Words>
  <Application>Microsoft Macintosh PowerPoint</Application>
  <PresentationFormat>On-screen Show (16:9)</PresentationFormat>
  <Paragraphs>1048</Paragraphs>
  <Slides>38</Slides>
  <Notes>16</Notes>
  <HiddenSlides>12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GT America Standard</vt:lpstr>
      <vt:lpstr>Helvetica</vt:lpstr>
      <vt:lpstr>HelveticaNeue Regular</vt:lpstr>
      <vt:lpstr>Merriweather Sans</vt:lpstr>
      <vt:lpstr>Wingdings</vt:lpstr>
      <vt:lpstr>1_Office Theme</vt:lpstr>
      <vt:lpstr>GPU Accelerated  Branch and Bound through Best First Search</vt:lpstr>
      <vt:lpstr>PowerPoint Presentation</vt:lpstr>
      <vt:lpstr>Branch and Bound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Node Selection - Example</vt:lpstr>
      <vt:lpstr>Branch and Bound -- Example</vt:lpstr>
      <vt:lpstr>Prominence of Best First Search (BeFS)</vt:lpstr>
      <vt:lpstr>Parallelization in Branch-and-Bound</vt:lpstr>
      <vt:lpstr>GPU Acceleration in Branch and Bound</vt:lpstr>
      <vt:lpstr>Parallelization in Branch-and-Bound - Literature Gap</vt:lpstr>
      <vt:lpstr>PowerPoint Presentation</vt:lpstr>
      <vt:lpstr>Branch-and-bound framework on GPU - Challenges</vt:lpstr>
      <vt:lpstr>Challenge #1 Dynamic Memory</vt:lpstr>
      <vt:lpstr>Challenge #2 Concurrent Heap</vt:lpstr>
      <vt:lpstr>Challenge #3 Load balancing</vt:lpstr>
      <vt:lpstr>Features</vt:lpstr>
      <vt:lpstr>PowerPoint Presentation</vt:lpstr>
      <vt:lpstr>Testing BnB framework with RCAP</vt:lpstr>
      <vt:lpstr>Bounds for RCAP</vt:lpstr>
      <vt:lpstr>Bounds for RCAP</vt:lpstr>
      <vt:lpstr>Results  #1 closeness to strict BeFS</vt:lpstr>
      <vt:lpstr>Results  #2 Performance analysis</vt:lpstr>
      <vt:lpstr>Results  #3 Comparison with CPU baseline</vt:lpstr>
      <vt:lpstr>Conclusions</vt:lpstr>
      <vt:lpstr>Future work</vt:lpstr>
      <vt:lpstr>References</vt:lpstr>
      <vt:lpstr>PowerPoint Presentation</vt:lpstr>
    </vt:vector>
  </TitlesOfParts>
  <Company>INFORMS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 Resnick Jr</dc:creator>
  <cp:lastModifiedBy>Kawtikwar, Samiran</cp:lastModifiedBy>
  <cp:revision>28</cp:revision>
  <cp:lastPrinted>2024-10-20T18:08:32Z</cp:lastPrinted>
  <dcterms:created xsi:type="dcterms:W3CDTF">2017-03-21T13:21:42Z</dcterms:created>
  <dcterms:modified xsi:type="dcterms:W3CDTF">2024-10-23T07:21:38Z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0x01010050E518CD253BB041A15901AFDDBD651E</vt:lpwstr>
  </property>
  <property fmtid="{D5CDD505-2E9C-101B-9397-08002B2CF9AE}" pid="3" name="Order">
    <vt:r8>559900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