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6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8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6FE5A-A8C3-BF48-9295-90294801EA7C}" type="datetimeFigureOut">
              <a:rPr lang="en-US" smtClean="0"/>
              <a:t>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7182-102A-8842-BC9E-BC6C8793F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3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with sampling on the machines (m=4)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N = 6000</a:t>
            </a:r>
          </a:p>
          <a:p>
            <a:pPr lvl="1"/>
            <a:r>
              <a:rPr lang="en-US" dirty="0" smtClean="0"/>
              <a:t>Blue: no sampling (6000))</a:t>
            </a:r>
          </a:p>
          <a:p>
            <a:pPr lvl="1"/>
            <a:r>
              <a:rPr lang="en-US" dirty="0" smtClean="0"/>
              <a:t>Green:</a:t>
            </a:r>
          </a:p>
          <a:p>
            <a:pPr lvl="2"/>
            <a:r>
              <a:rPr lang="en-US" dirty="0" smtClean="0"/>
              <a:t>sampling (1/3: 6000 from 18000)</a:t>
            </a:r>
          </a:p>
          <a:p>
            <a:pPr lvl="1"/>
            <a:r>
              <a:rPr lang="en-US" dirty="0" smtClean="0"/>
              <a:t>Red: </a:t>
            </a:r>
          </a:p>
          <a:p>
            <a:pPr lvl="2"/>
            <a:r>
              <a:rPr lang="en-US" dirty="0" smtClean="0"/>
              <a:t>sampling (1/5: 6000 from 30000)</a:t>
            </a:r>
          </a:p>
          <a:p>
            <a:pPr lvl="2"/>
            <a:endParaRPr lang="en-US" dirty="0"/>
          </a:p>
          <a:p>
            <a:r>
              <a:rPr lang="en-US" dirty="0" smtClean="0"/>
              <a:t>N = 10000</a:t>
            </a:r>
          </a:p>
          <a:p>
            <a:pPr lvl="1"/>
            <a:r>
              <a:rPr lang="en-US" dirty="0" err="1" smtClean="0"/>
              <a:t>Cian</a:t>
            </a:r>
            <a:r>
              <a:rPr lang="en-US" dirty="0" smtClean="0"/>
              <a:t>: no sampling</a:t>
            </a:r>
          </a:p>
          <a:p>
            <a:pPr lvl="1"/>
            <a:r>
              <a:rPr lang="en-US" dirty="0" smtClean="0"/>
              <a:t>Magnet: </a:t>
            </a:r>
          </a:p>
          <a:p>
            <a:pPr lvl="2"/>
            <a:r>
              <a:rPr lang="en-US" dirty="0" smtClean="0"/>
              <a:t>sampling (1/3: 10000 from 30000)</a:t>
            </a:r>
          </a:p>
          <a:p>
            <a:pPr lvl="1"/>
            <a:r>
              <a:rPr lang="en-US" dirty="0" smtClean="0"/>
              <a:t>Yellow:</a:t>
            </a:r>
          </a:p>
          <a:p>
            <a:pPr lvl="2"/>
            <a:r>
              <a:rPr lang="en-US" dirty="0" smtClean="0"/>
              <a:t>Sampling (1/5: 1000 from 50000)</a:t>
            </a:r>
          </a:p>
          <a:p>
            <a:pPr lvl="2"/>
            <a:endParaRPr lang="en-US" dirty="0"/>
          </a:p>
          <a:p>
            <a:r>
              <a:rPr lang="en-US" dirty="0" smtClean="0"/>
              <a:t>Observation: the curve for 6000 from 30000 and 10000 from 30000 are the same </a:t>
            </a:r>
            <a:r>
              <a:rPr lang="en-US" dirty="0" smtClean="0">
                <a:sym typeface="Wingdings"/>
              </a:rPr>
              <a:t> it depends how many data points initially we have</a:t>
            </a:r>
          </a:p>
          <a:p>
            <a:pPr lvl="1"/>
            <a:r>
              <a:rPr lang="en-US" dirty="0" smtClean="0">
                <a:sym typeface="Wingdings"/>
              </a:rPr>
              <a:t>work with very small samples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4mach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615" y="1417638"/>
            <a:ext cx="475488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with sampling on the machines (m=8)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pattern:</a:t>
            </a:r>
          </a:p>
          <a:p>
            <a:endParaRPr lang="en-US" dirty="0"/>
          </a:p>
        </p:txBody>
      </p:sp>
      <p:pic>
        <p:nvPicPr>
          <p:cNvPr id="4" name="Picture 3" descr="8machi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54" y="216156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with different inner loop accuracies (ridge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changed </a:t>
            </a:r>
            <a:r>
              <a:rPr lang="en-US" dirty="0"/>
              <a:t>the previous least square solution (‘</a:t>
            </a:r>
            <a:r>
              <a:rPr lang="en-US" dirty="0" err="1"/>
              <a:t>np.linalg.lstsq</a:t>
            </a:r>
            <a:r>
              <a:rPr lang="en-US" dirty="0"/>
              <a:t>’) to (‘</a:t>
            </a:r>
            <a:r>
              <a:rPr lang="en-US" dirty="0" err="1"/>
              <a:t>sparsela.lsmr</a:t>
            </a:r>
            <a:r>
              <a:rPr lang="en-US" dirty="0"/>
              <a:t>’) to be able to give the max iteration </a:t>
            </a:r>
            <a:r>
              <a:rPr lang="en-US" dirty="0" smtClean="0"/>
              <a:t>number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with </a:t>
            </a:r>
            <a:r>
              <a:rPr lang="en-US" dirty="0" smtClean="0"/>
              <a:t>“LSMR: </a:t>
            </a:r>
            <a:r>
              <a:rPr lang="en-US" dirty="0" smtClean="0"/>
              <a:t>An </a:t>
            </a:r>
            <a:r>
              <a:rPr lang="en-US" dirty="0"/>
              <a:t>iterative algorithm for sparse least-squares problems</a:t>
            </a:r>
            <a:r>
              <a:rPr lang="en-US" dirty="0" smtClean="0"/>
              <a:t>”)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ran experiments </a:t>
            </a:r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max </a:t>
            </a:r>
            <a:r>
              <a:rPr lang="en-US" dirty="0"/>
              <a:t>inner iteration </a:t>
            </a:r>
            <a:r>
              <a:rPr lang="en-US" dirty="0" smtClean="0"/>
              <a:t>number: </a:t>
            </a:r>
            <a:r>
              <a:rPr lang="en-US" dirty="0"/>
              <a:t>50, 100, 300, 500, 1000, </a:t>
            </a:r>
            <a:r>
              <a:rPr lang="en-US" dirty="0" smtClean="0"/>
              <a:t>unbounded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or 16 </a:t>
            </a:r>
            <a:r>
              <a:rPr lang="en-US" dirty="0" smtClean="0"/>
              <a:t>machines</a:t>
            </a:r>
            <a:endParaRPr lang="en-US" dirty="0"/>
          </a:p>
          <a:p>
            <a:pPr lvl="1"/>
            <a:r>
              <a:rPr lang="en-US" dirty="0" smtClean="0"/>
              <a:t>6000</a:t>
            </a:r>
            <a:r>
              <a:rPr lang="en-US" dirty="0"/>
              <a:t>, 10000 or 14000 </a:t>
            </a:r>
            <a:r>
              <a:rPr lang="en-US" dirty="0" err="1" smtClean="0"/>
              <a:t>datapoints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9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small dataset, few machines:</a:t>
            </a:r>
          </a:p>
          <a:p>
            <a:pPr lvl="1"/>
            <a:r>
              <a:rPr lang="en-US" dirty="0" smtClean="0"/>
              <a:t>higher max-</a:t>
            </a:r>
            <a:r>
              <a:rPr lang="en-US" dirty="0" err="1" smtClean="0"/>
              <a:t>iter</a:t>
            </a:r>
            <a:r>
              <a:rPr lang="en-US" dirty="0" smtClean="0"/>
              <a:t> doesn’t make much difference</a:t>
            </a:r>
          </a:p>
          <a:p>
            <a:pPr lvl="1"/>
            <a:r>
              <a:rPr lang="en-US" dirty="0" smtClean="0"/>
              <a:t>no max-</a:t>
            </a:r>
            <a:r>
              <a:rPr lang="en-US" dirty="0" err="1" smtClean="0"/>
              <a:t>iter</a:t>
            </a:r>
            <a:r>
              <a:rPr lang="en-US" dirty="0" smtClean="0"/>
              <a:t> takes more outer iterations!</a:t>
            </a:r>
          </a:p>
          <a:p>
            <a:endParaRPr lang="en-US" dirty="0" smtClean="0"/>
          </a:p>
          <a:p>
            <a:r>
              <a:rPr lang="en-US" dirty="0" smtClean="0"/>
              <a:t>bigger dataset, few machines:</a:t>
            </a:r>
          </a:p>
          <a:p>
            <a:pPr lvl="1"/>
            <a:r>
              <a:rPr lang="en-US" dirty="0" smtClean="0"/>
              <a:t>higher max-</a:t>
            </a:r>
            <a:r>
              <a:rPr lang="en-US" dirty="0" err="1" smtClean="0"/>
              <a:t>iter</a:t>
            </a:r>
            <a:r>
              <a:rPr lang="en-US" dirty="0" smtClean="0"/>
              <a:t> doesn’t make much difference</a:t>
            </a:r>
          </a:p>
          <a:p>
            <a:pPr lvl="1"/>
            <a:r>
              <a:rPr lang="en-US" dirty="0" smtClean="0"/>
              <a:t>no max-</a:t>
            </a:r>
            <a:r>
              <a:rPr lang="en-US" dirty="0" err="1" smtClean="0"/>
              <a:t>iter</a:t>
            </a:r>
            <a:r>
              <a:rPr lang="en-US" dirty="0" smtClean="0"/>
              <a:t> takes more outer iterations!</a:t>
            </a:r>
          </a:p>
          <a:p>
            <a:endParaRPr lang="en-US" dirty="0" smtClean="0"/>
          </a:p>
          <a:p>
            <a:r>
              <a:rPr lang="en-US" dirty="0" smtClean="0"/>
              <a:t>small dataset, more machines:</a:t>
            </a:r>
          </a:p>
          <a:p>
            <a:pPr lvl="1"/>
            <a:r>
              <a:rPr lang="en-US" dirty="0" smtClean="0"/>
              <a:t>higher max-</a:t>
            </a:r>
            <a:r>
              <a:rPr lang="en-US" dirty="0" err="1" smtClean="0"/>
              <a:t>iter</a:t>
            </a:r>
            <a:r>
              <a:rPr lang="en-US" dirty="0" smtClean="0"/>
              <a:t> gives higher number of outer iterations  -</a:t>
            </a:r>
          </a:p>
          <a:p>
            <a:pPr lvl="1"/>
            <a:r>
              <a:rPr lang="en-US" dirty="0" smtClean="0"/>
              <a:t>no max-</a:t>
            </a:r>
            <a:r>
              <a:rPr lang="en-US" dirty="0" err="1" smtClean="0"/>
              <a:t>iter</a:t>
            </a:r>
            <a:r>
              <a:rPr lang="en-US" dirty="0" smtClean="0"/>
              <a:t> takes more outer iterations!</a:t>
            </a:r>
          </a:p>
          <a:p>
            <a:endParaRPr lang="en-US" dirty="0" smtClean="0"/>
          </a:p>
          <a:p>
            <a:r>
              <a:rPr lang="en-US" dirty="0" smtClean="0"/>
              <a:t>bigger datasets, more machines:</a:t>
            </a:r>
          </a:p>
          <a:p>
            <a:pPr lvl="1"/>
            <a:r>
              <a:rPr lang="en-US" dirty="0" smtClean="0"/>
              <a:t>higher max-</a:t>
            </a:r>
            <a:r>
              <a:rPr lang="en-US" dirty="0" err="1" smtClean="0"/>
              <a:t>iter</a:t>
            </a:r>
            <a:r>
              <a:rPr lang="en-US" dirty="0" smtClean="0"/>
              <a:t> gives higher number of iterations -</a:t>
            </a:r>
          </a:p>
          <a:p>
            <a:pPr lvl="1"/>
            <a:r>
              <a:rPr lang="en-US" dirty="0" smtClean="0"/>
              <a:t>no max-</a:t>
            </a:r>
            <a:r>
              <a:rPr lang="en-US" dirty="0" err="1" smtClean="0"/>
              <a:t>iter</a:t>
            </a:r>
            <a:r>
              <a:rPr lang="en-US" dirty="0" smtClean="0"/>
              <a:t> takes more outer iterations!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0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7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31658</TotalTime>
  <Words>266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Experiments with sampling on the machines (m=4)</vt:lpstr>
      <vt:lpstr>Experiments with sampling on the machines (m=8)</vt:lpstr>
      <vt:lpstr>Experiments with different inner loop accuracies (ridge regression)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Samira</dc:creator>
  <cp:lastModifiedBy>Samira</cp:lastModifiedBy>
  <cp:revision>3</cp:revision>
  <dcterms:created xsi:type="dcterms:W3CDTF">2016-02-19T19:09:33Z</dcterms:created>
  <dcterms:modified xsi:type="dcterms:W3CDTF">2016-03-14T23:37:55Z</dcterms:modified>
</cp:coreProperties>
</file>