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02" y="-4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1F1E5-F0F7-4DE2-885F-877E36755AD1}" type="datetimeFigureOut">
              <a:rPr lang="en-US" smtClean="0"/>
              <a:pPr/>
              <a:t>2/8/2024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DF2B-0FB6-4BFA-AB71-A9A106F66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1F1E5-F0F7-4DE2-885F-877E36755AD1}" type="datetimeFigureOut">
              <a:rPr lang="en-US" smtClean="0"/>
              <a:pPr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DF2B-0FB6-4BFA-AB71-A9A106F66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1F1E5-F0F7-4DE2-885F-877E36755AD1}" type="datetimeFigureOut">
              <a:rPr lang="en-US" smtClean="0"/>
              <a:pPr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DF2B-0FB6-4BFA-AB71-A9A106F66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1F1E5-F0F7-4DE2-885F-877E36755AD1}" type="datetimeFigureOut">
              <a:rPr lang="en-US" smtClean="0"/>
              <a:pPr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DF2B-0FB6-4BFA-AB71-A9A106F66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1F1E5-F0F7-4DE2-885F-877E36755AD1}" type="datetimeFigureOut">
              <a:rPr lang="en-US" smtClean="0"/>
              <a:pPr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DF2B-0FB6-4BFA-AB71-A9A106F66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1F1E5-F0F7-4DE2-885F-877E36755AD1}" type="datetimeFigureOut">
              <a:rPr lang="en-US" smtClean="0"/>
              <a:pPr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DF2B-0FB6-4BFA-AB71-A9A106F66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1F1E5-F0F7-4DE2-885F-877E36755AD1}" type="datetimeFigureOut">
              <a:rPr lang="en-US" smtClean="0"/>
              <a:pPr/>
              <a:t>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DF2B-0FB6-4BFA-AB71-A9A106F66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1F1E5-F0F7-4DE2-885F-877E36755AD1}" type="datetimeFigureOut">
              <a:rPr lang="en-US" smtClean="0"/>
              <a:pPr/>
              <a:t>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DF2B-0FB6-4BFA-AB71-A9A106F66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1F1E5-F0F7-4DE2-885F-877E36755AD1}" type="datetimeFigureOut">
              <a:rPr lang="en-US" smtClean="0"/>
              <a:pPr/>
              <a:t>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DF2B-0FB6-4BFA-AB71-A9A106F66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1F1E5-F0F7-4DE2-885F-877E36755AD1}" type="datetimeFigureOut">
              <a:rPr lang="en-US" smtClean="0"/>
              <a:pPr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DF2B-0FB6-4BFA-AB71-A9A106F66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1F1E5-F0F7-4DE2-885F-877E36755AD1}" type="datetimeFigureOut">
              <a:rPr lang="en-US" smtClean="0"/>
              <a:pPr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F4FDF2B-0FB6-4BFA-AB71-A9A106F667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751F1E5-F0F7-4DE2-885F-877E36755AD1}" type="datetimeFigureOut">
              <a:rPr lang="en-US" smtClean="0"/>
              <a:pPr/>
              <a:t>2/8/2024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F4FDF2B-0FB6-4BFA-AB71-A9A106F667A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Maintenance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the general process of changing a system after it has been delivered.</a:t>
            </a:r>
          </a:p>
          <a:p>
            <a:r>
              <a:rPr lang="en-US" dirty="0" smtClean="0"/>
              <a:t>The term is usually applied to custom software, where separate development groups are involved before and after delivery.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changes made to the software may be </a:t>
            </a:r>
          </a:p>
          <a:p>
            <a:pPr lvl="1"/>
            <a:r>
              <a:rPr lang="en-US" dirty="0" smtClean="0"/>
              <a:t>simple changes to correct coding errors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more </a:t>
            </a:r>
            <a:r>
              <a:rPr lang="en-US" dirty="0" smtClean="0"/>
              <a:t>extensive changes to correct design </a:t>
            </a:r>
            <a:r>
              <a:rPr lang="en-US" dirty="0" smtClean="0"/>
              <a:t>errors, 	</a:t>
            </a:r>
          </a:p>
          <a:p>
            <a:pPr lvl="1"/>
            <a:r>
              <a:rPr lang="en-US" dirty="0" smtClean="0"/>
              <a:t>or significant enhancements to correct specification errors or to accommodate new requirements.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Types of Maintenance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tx1"/>
              </a:buClr>
              <a:buSzPct val="120000"/>
              <a:buFont typeface="+mj-lt"/>
              <a:buAutoNum type="arabicPeriod"/>
            </a:pPr>
            <a:r>
              <a:rPr lang="en-US" sz="3600" dirty="0" smtClean="0"/>
              <a:t>Corrective maintenance</a:t>
            </a:r>
          </a:p>
          <a:p>
            <a:pPr marL="514350" indent="-514350">
              <a:buClr>
                <a:schemeClr val="tx1"/>
              </a:buClr>
              <a:buSzPct val="120000"/>
              <a:buFont typeface="+mj-lt"/>
              <a:buAutoNum type="arabicPeriod"/>
            </a:pPr>
            <a:r>
              <a:rPr lang="en-US" sz="3600" dirty="0" smtClean="0"/>
              <a:t>Adaptive maintenance</a:t>
            </a:r>
          </a:p>
          <a:p>
            <a:pPr marL="514350" indent="-514350">
              <a:buClr>
                <a:schemeClr val="tx1"/>
              </a:buClr>
              <a:buSzPct val="120000"/>
              <a:buFont typeface="+mj-lt"/>
              <a:buAutoNum type="arabicPeriod"/>
            </a:pPr>
            <a:r>
              <a:rPr lang="en-US" sz="3600" dirty="0" smtClean="0"/>
              <a:t>Perfective maintenance</a:t>
            </a:r>
          </a:p>
          <a:p>
            <a:pPr marL="514350" indent="-514350">
              <a:buClr>
                <a:schemeClr val="tx1"/>
              </a:buClr>
              <a:buSzPct val="120000"/>
              <a:buFont typeface="+mj-lt"/>
              <a:buAutoNum type="arabicPeriod"/>
            </a:pPr>
            <a:r>
              <a:rPr lang="en-US" sz="3600" dirty="0" smtClean="0"/>
              <a:t>Preventive maintenance</a:t>
            </a: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0668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Corrective </a:t>
            </a:r>
            <a:r>
              <a:rPr lang="en-US" sz="5400" dirty="0" smtClean="0"/>
              <a:t>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deals with the  faults or defects found in day to</a:t>
            </a:r>
          </a:p>
          <a:p>
            <a:pPr>
              <a:buNone/>
            </a:pPr>
            <a:r>
              <a:rPr lang="en-US" dirty="0" smtClean="0"/>
              <a:t>	day system functionalities.</a:t>
            </a:r>
          </a:p>
          <a:p>
            <a:r>
              <a:rPr lang="en-US" dirty="0" smtClean="0"/>
              <a:t>Includes changes made to repair defects in the design, coding, or implementation.</a:t>
            </a:r>
          </a:p>
          <a:p>
            <a:r>
              <a:rPr lang="en-US" dirty="0" smtClean="0"/>
              <a:t>Implies removing errors in a program in system due to faulty design or wrong assumptions.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Corrective 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pPr lvl="1">
              <a:buNone/>
            </a:pPr>
            <a:r>
              <a:rPr lang="en-US" dirty="0" smtClean="0"/>
              <a:t>	If you had recently purchased a new home, corrective maintenance would involve repairs made to things like faulty outlet or a misaligned door.</a:t>
            </a:r>
          </a:p>
          <a:p>
            <a:r>
              <a:rPr lang="en-US" dirty="0" smtClean="0"/>
              <a:t>Corrective maintenance are typically urgent  and need to be resolved to avoid possible interruption in normal business activities.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Adaptive 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consists of adapting software to changes in environment such as hardware or operating system.</a:t>
            </a:r>
          </a:p>
          <a:p>
            <a:r>
              <a:rPr lang="en-US" dirty="0" smtClean="0"/>
              <a:t>It is a change in a part of the system, which has been affected by change that occurred in some other part of system.</a:t>
            </a:r>
          </a:p>
          <a:p>
            <a:r>
              <a:rPr lang="en-US" dirty="0" smtClean="0"/>
              <a:t>It involves making changes to an information system to evolve its functionality to changing business needs or to migrate to different operating environment.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Adaptive 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may become necessary because of organizational changes which may include</a:t>
            </a:r>
          </a:p>
          <a:p>
            <a:pPr lvl="1"/>
            <a:r>
              <a:rPr lang="en-US" dirty="0" smtClean="0"/>
              <a:t>Change in </a:t>
            </a:r>
            <a:r>
              <a:rPr lang="en-US" dirty="0" smtClean="0"/>
              <a:t>organizational </a:t>
            </a:r>
            <a:r>
              <a:rPr lang="en-US" dirty="0" smtClean="0"/>
              <a:t>procedures,</a:t>
            </a:r>
          </a:p>
          <a:p>
            <a:pPr lvl="1"/>
            <a:r>
              <a:rPr lang="en-US" dirty="0" smtClean="0"/>
              <a:t>Change in </a:t>
            </a:r>
            <a:r>
              <a:rPr lang="en-US" dirty="0" smtClean="0"/>
              <a:t>organizational objectives, goals, policies, etc.</a:t>
            </a:r>
          </a:p>
          <a:p>
            <a:pPr lvl="1"/>
            <a:r>
              <a:rPr lang="en-US" dirty="0" smtClean="0"/>
              <a:t>Change in information needs of managers.</a:t>
            </a:r>
          </a:p>
          <a:p>
            <a:pPr lvl="1"/>
            <a:r>
              <a:rPr lang="en-US" dirty="0" smtClean="0"/>
              <a:t>Change in system controls and security needs, etc.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Perfective </a:t>
            </a:r>
            <a:r>
              <a:rPr lang="en-US" sz="5400" dirty="0" smtClean="0"/>
              <a:t>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79</TotalTime>
  <Words>202</Words>
  <Application>Microsoft Office PowerPoint</Application>
  <PresentationFormat>On-screen Show (4:3)</PresentationFormat>
  <Paragraphs>34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Software Maintenance</vt:lpstr>
      <vt:lpstr>Introduction</vt:lpstr>
      <vt:lpstr>Introduction</vt:lpstr>
      <vt:lpstr>Types of Maintenance</vt:lpstr>
      <vt:lpstr>Corrective maintenance</vt:lpstr>
      <vt:lpstr>Corrective maintenance</vt:lpstr>
      <vt:lpstr>     Adaptive maintenance</vt:lpstr>
      <vt:lpstr>     Adaptive maintenance</vt:lpstr>
      <vt:lpstr>Perfective maintenance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Maintenance</dc:title>
  <dc:creator>Samir Dosti</dc:creator>
  <cp:lastModifiedBy>Samir Dosti</cp:lastModifiedBy>
  <cp:revision>10</cp:revision>
  <dcterms:created xsi:type="dcterms:W3CDTF">2024-02-08T09:00:14Z</dcterms:created>
  <dcterms:modified xsi:type="dcterms:W3CDTF">2024-02-08T12:33:21Z</dcterms:modified>
</cp:coreProperties>
</file>