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6" r:id="rId8"/>
    <p:sldId id="261" r:id="rId9"/>
    <p:sldId id="262" r:id="rId10"/>
    <p:sldId id="267" r:id="rId11"/>
    <p:sldId id="263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19331"/>
            <a:ext cx="7772400" cy="1891572"/>
          </a:xfrm>
        </p:spPr>
        <p:txBody>
          <a:bodyPr/>
          <a:lstStyle/>
          <a:p>
            <a:r>
              <a:t>Grade Evaluation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2885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Presented By:</a:t>
            </a:r>
          </a:p>
          <a:p>
            <a:pPr algn="r"/>
            <a:r>
              <a:rPr lang="en-US" dirty="0" smtClean="0"/>
              <a:t>Samir Baniya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Non-Functional Requirements:</a:t>
            </a:r>
          </a:p>
          <a:p>
            <a:r>
              <a:rPr lang="en-US" dirty="0" smtClean="0"/>
              <a:t>Security: user authentication and data encryption.</a:t>
            </a:r>
          </a:p>
          <a:p>
            <a:r>
              <a:rPr lang="en-US" dirty="0" smtClean="0"/>
              <a:t>Performance: efficient data management.</a:t>
            </a:r>
          </a:p>
          <a:p>
            <a:r>
              <a:rPr lang="en-US" dirty="0" smtClean="0"/>
              <a:t>Availability: accessible anytime, anywhere.</a:t>
            </a:r>
          </a:p>
          <a:p>
            <a:r>
              <a:rPr lang="en-US" dirty="0" smtClean="0"/>
              <a:t>User-Friendly Interface: interactive design.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and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GES </a:t>
            </a:r>
            <a:r>
              <a:t>addresses inefficiencies in traditional grading systems.</a:t>
            </a:r>
          </a:p>
          <a:p>
            <a:r>
              <a:rPr smtClean="0"/>
              <a:t>Promotes </a:t>
            </a:r>
            <a:r>
              <a:t>fairness, accuracy, and transparency.</a:t>
            </a:r>
          </a:p>
          <a:p>
            <a:pPr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1760" y="1781846"/>
            <a:ext cx="4290934" cy="182976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Grade Evaluation System (GES) is a modernized platform designed to revolutionize grading processes within educational institutions.</a:t>
            </a:r>
          </a:p>
          <a:p>
            <a:r>
              <a:rPr lang="en-US" dirty="0" smtClean="0"/>
              <a:t>It aims is to automate and enhance the accuracy and transparency of grade evaluation.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Manual </a:t>
            </a:r>
            <a:r>
              <a:t>grading processes are labor-intensive and error-prone.</a:t>
            </a:r>
          </a:p>
          <a:p>
            <a:r>
              <a:rPr smtClean="0"/>
              <a:t>Increasing </a:t>
            </a:r>
            <a:r>
              <a:t>need for modernized grading </a:t>
            </a:r>
            <a:r>
              <a:rPr/>
              <a:t>systems</a:t>
            </a:r>
            <a:r>
              <a:rPr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Inefficiency in traditional grading systems. </a:t>
            </a:r>
          </a:p>
          <a:p>
            <a:r>
              <a:rPr lang="en-US" dirty="0" smtClean="0"/>
              <a:t>Inaccuracies.</a:t>
            </a:r>
          </a:p>
          <a:p>
            <a:r>
              <a:rPr lang="en-US" dirty="0" smtClean="0"/>
              <a:t>Lack of transparency.</a:t>
            </a:r>
          </a:p>
          <a:p>
            <a:r>
              <a:rPr lang="en-US" dirty="0" smtClean="0"/>
              <a:t>Difficulty in tracking student progress.</a:t>
            </a:r>
          </a:p>
          <a:p>
            <a:r>
              <a:rPr lang="en-US" dirty="0" smtClean="0"/>
              <a:t>Limited feedback mechanisms.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</a:t>
            </a:r>
            <a:r>
              <a:rPr smtClean="0"/>
              <a:t>utomate </a:t>
            </a:r>
            <a:r>
              <a:t>grading processes to reduce manual effort.</a:t>
            </a:r>
          </a:p>
          <a:p>
            <a:r>
              <a:rPr lang="en-US" dirty="0" smtClean="0"/>
              <a:t>To e</a:t>
            </a:r>
            <a:r>
              <a:rPr smtClean="0"/>
              <a:t>nsure </a:t>
            </a:r>
            <a:r>
              <a:t>accurate and consistent grading practices.</a:t>
            </a:r>
          </a:p>
          <a:p>
            <a:r>
              <a:rPr lang="en-US" dirty="0" smtClean="0"/>
              <a:t>To e</a:t>
            </a:r>
            <a:r>
              <a:rPr smtClean="0"/>
              <a:t>nhance </a:t>
            </a:r>
            <a:r>
              <a:t>transparency and fairness in grading.</a:t>
            </a:r>
          </a:p>
          <a:p>
            <a:r>
              <a:rPr lang="en-US" dirty="0" smtClean="0"/>
              <a:t>To p</a:t>
            </a:r>
            <a:r>
              <a:rPr smtClean="0"/>
              <a:t>rovide </a:t>
            </a:r>
            <a:r>
              <a:t>timely and constructive feedback.</a:t>
            </a:r>
          </a:p>
          <a:p>
            <a:r>
              <a:rPr lang="en-US" dirty="0" smtClean="0"/>
              <a:t>To e</a:t>
            </a:r>
            <a:r>
              <a:rPr smtClean="0"/>
              <a:t>nsure </a:t>
            </a:r>
            <a:r>
              <a:t>accessibility and usability for all users.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Development </a:t>
            </a:r>
            <a:r>
              <a:t>of </a:t>
            </a:r>
            <a:r>
              <a:rPr/>
              <a:t>a </a:t>
            </a:r>
            <a:r>
              <a:rPr lang="en-US" dirty="0" smtClean="0"/>
              <a:t>complete </a:t>
            </a:r>
            <a:r>
              <a:rPr smtClean="0"/>
              <a:t>grade </a:t>
            </a:r>
            <a:r>
              <a:t>evaluation system.</a:t>
            </a:r>
          </a:p>
          <a:p>
            <a:r>
              <a:rPr smtClean="0"/>
              <a:t>Support </a:t>
            </a:r>
            <a:r>
              <a:t>for administrators, teachers, and students.</a:t>
            </a:r>
          </a:p>
          <a:p>
            <a:r>
              <a:rPr smtClean="0"/>
              <a:t>Grade </a:t>
            </a:r>
            <a:r>
              <a:t>calculation and management.</a:t>
            </a:r>
          </a:p>
          <a:p>
            <a:r>
              <a:rPr smtClean="0"/>
              <a:t>Communication </a:t>
            </a:r>
            <a:r>
              <a:t>and feedback features.</a:t>
            </a:r>
          </a:p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integration with existing systems.</a:t>
            </a:r>
          </a:p>
          <a:p>
            <a:r>
              <a:rPr lang="en-US" dirty="0" smtClean="0"/>
              <a:t>Limited testing.</a:t>
            </a:r>
          </a:p>
          <a:p>
            <a:r>
              <a:rPr lang="en-US" dirty="0" smtClean="0"/>
              <a:t>Scalability considerations.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Prototyping Model:</a:t>
            </a:r>
          </a:p>
          <a:p>
            <a:r>
              <a:rPr smtClean="0"/>
              <a:t>Advantages</a:t>
            </a:r>
            <a:r>
              <a:t>: reduces development time and costs, user involvement, early error detection.</a:t>
            </a:r>
          </a:p>
          <a:p>
            <a:endParaRPr/>
          </a:p>
          <a:p>
            <a:pPr>
              <a:buNone/>
            </a:pPr>
            <a:r>
              <a:t>Prototyping Process:</a:t>
            </a:r>
          </a:p>
          <a:p>
            <a:r>
              <a:rPr smtClean="0"/>
              <a:t>Identify </a:t>
            </a:r>
            <a:r>
              <a:t>requirements, develop initial prototype, review, revise, and enhance.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t>Functional Requirements:</a:t>
            </a:r>
          </a:p>
          <a:p>
            <a:r>
              <a:rPr smtClean="0"/>
              <a:t>Admin</a:t>
            </a:r>
            <a:r>
              <a:t>: manage users, grades, and posts.</a:t>
            </a:r>
          </a:p>
          <a:p>
            <a:r>
              <a:rPr smtClean="0"/>
              <a:t>Teacher</a:t>
            </a:r>
            <a:r>
              <a:t>: enter grades, communicate with students, post updates.</a:t>
            </a:r>
          </a:p>
          <a:p>
            <a:r>
              <a:rPr smtClean="0"/>
              <a:t>Student</a:t>
            </a:r>
            <a:r>
              <a:t>: view grades, submit tasks, contact teachers.</a:t>
            </a:r>
          </a:p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 and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</TotalTime>
  <Words>299</Words>
  <Application>Microsoft Macintosh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Grade Evaluation System</vt:lpstr>
      <vt:lpstr>Introduction</vt:lpstr>
      <vt:lpstr>Background</vt:lpstr>
      <vt:lpstr>Problem Statement</vt:lpstr>
      <vt:lpstr>Objectives</vt:lpstr>
      <vt:lpstr>Scope</vt:lpstr>
      <vt:lpstr>Limitations</vt:lpstr>
      <vt:lpstr>Methodology</vt:lpstr>
      <vt:lpstr>Requirement and Analysis</vt:lpstr>
      <vt:lpstr>Requirement and Analysis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Evaluation System</dc:title>
  <dc:subject/>
  <dc:creator/>
  <cp:keywords/>
  <dc:description>generated using python-pptx</dc:description>
  <cp:lastModifiedBy>Dell</cp:lastModifiedBy>
  <cp:revision>8</cp:revision>
  <dcterms:created xsi:type="dcterms:W3CDTF">2013-01-27T09:14:16Z</dcterms:created>
  <dcterms:modified xsi:type="dcterms:W3CDTF">2024-07-16T02:28:12Z</dcterms:modified>
  <cp:category/>
</cp:coreProperties>
</file>