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35736-3CD0-BC44-9991-07CACE1CD6D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683AF-1B74-C542-A779-910E52DC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683AF-1B74-C542-A779-910E52DCB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0A43-169F-3484-8560-A9F6219BD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916A7-CBC9-FAB3-5168-87B77DAFF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B92E-CB69-D6A4-08A7-36872DD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6E07-DB8B-1CF4-C040-50F6E235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4604-654E-2388-C80B-F39273E5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0562-5B39-A06C-66F1-7C6D62E4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B182-CF63-4D9F-C659-19E1F1F71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DD69-9A6B-1B0C-4F4E-A4BEFB70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661B-F3C8-4DBB-61B8-0120C354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6D4B-8B06-F2A2-F097-072FF881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7C070-139B-C70D-55EF-BE5388D0E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A1FFF-D66A-E43C-BE04-A7AAC9431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C335-DE63-133D-1CEF-1C545CF3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B295-E191-6420-732A-8D41C6B7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C2ED-AC9A-CB55-3B7F-4A908E0E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3BA7-F6EB-4D88-7EE5-EB31770E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7925-C149-1332-9621-366656F9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4CCA3-2E6B-A292-BD66-3FB5D702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AFDF-3DE0-3878-758D-AE608176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33A9-8FAD-3502-858C-DEB6BD18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3564-4371-858F-FC92-3DEDCA00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C9880-F1E3-45F0-2A3E-FD4AFE8F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731-7B3F-7774-11B7-A204656E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0389-D24E-B949-7144-DC74ECDF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B943-FF92-5885-D1F2-5A4A99D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1D06-D801-039E-CD7B-9E24E239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DAA8-2F49-AD53-0581-0372E2701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2CC64-58AC-306A-1D2D-E0207277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9BFB1-2201-77EF-323D-2914E2F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03EE0-614D-F873-0063-BBA0582D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BE6FD-C1AE-9946-A539-E860B136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37BB-7DDF-A81C-E2CA-E11E5BA7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A48C-7471-B1E1-C12B-7FB4263B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84E8-1D59-1893-2D80-364E3531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0F006-BAF9-1DA4-A779-581B3A192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F7436-B46A-1548-BEC2-0D80440BC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7051F-6C4A-0E11-4101-7014743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0834B-E436-FE65-1DA4-F0F72815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97AF1-0715-AC5C-CD5A-CC3E6EF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32CC-D713-8C17-B3EC-8BAFFC5C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84F24-8912-E262-A44E-E9D5CA2A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61123-474A-51BD-8CAE-FD5EC069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01FFD-7E35-C402-469D-EA32ACD8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0A46B-B081-B5CD-2E17-01DB19C4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BA9F6-77CB-FA5E-4ECB-ED7FC5ED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C014-3C2A-8E5A-CA5D-4C5F5A77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397E-0A68-7741-12ED-1346F5AC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E851-5E0D-F523-ECF3-D2F62BA0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21ED-0BB8-4DA8-3F55-3EB8D96B5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5F618-66F2-2389-AAFC-2828A304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FBCD5-5B01-297D-4D81-2A6C5D91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111ED-B3AC-DA2C-7B4B-1A491692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8716-2743-0B58-794D-468F1046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4BCF0-F70A-CD8C-462B-FF7E2253E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9F283-81D7-763D-5AD4-728018877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4E54-065D-0FED-6776-AA330C6C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43D10-88A1-1B33-0156-E50DA938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1F691-2979-7A99-1C52-F1FA1109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F5EFC-1287-E886-E52B-39E5ADA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C55F-136E-CA74-216B-3C52C19B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D947-ED9B-6853-5CCC-918D7D686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4A3CD-1117-9A43-A3DB-C7B62CAF3F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243F-B754-D3E7-5C13-75A3D2C11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6201-174D-D702-8A2F-2AB3EDA3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4FD40-195F-D949-B9AC-9476E257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FECA-2D6A-DF5B-4B82-96D0D37C6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3E1CE-10FC-75DF-172A-AE75A6EDD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845-A79C-B814-87A9-AFF2C00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Dayhoff Atlas of protein language data and models.">
            <a:extLst>
              <a:ext uri="{FF2B5EF4-FFF2-40B4-BE49-F238E27FC236}">
                <a16:creationId xmlns:a16="http://schemas.microsoft.com/office/drawing/2014/main" id="{E4CD6B8B-F3C7-AF50-A385-2CA4CE3C0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46"/>
          <a:stretch>
            <a:fillRect/>
          </a:stretch>
        </p:blipFill>
        <p:spPr bwMode="auto">
          <a:xfrm>
            <a:off x="700414" y="834628"/>
            <a:ext cx="3633591" cy="27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Dayhoff Atlas of protein language data and models.">
            <a:extLst>
              <a:ext uri="{FF2B5EF4-FFF2-40B4-BE49-F238E27FC236}">
                <a16:creationId xmlns:a16="http://schemas.microsoft.com/office/drawing/2014/main" id="{1986E17B-FC79-13E5-450F-AE565CAD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3"/>
            <a:ext cx="10515600" cy="27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Dayhoff Atlas of protein language data and models.">
            <a:extLst>
              <a:ext uri="{FF2B5EF4-FFF2-40B4-BE49-F238E27FC236}">
                <a16:creationId xmlns:a16="http://schemas.microsoft.com/office/drawing/2014/main" id="{EA0966DE-96B5-52D8-2630-26DAE6B34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4"/>
          <a:stretch>
            <a:fillRect/>
          </a:stretch>
        </p:blipFill>
        <p:spPr bwMode="auto">
          <a:xfrm>
            <a:off x="4334005" y="834628"/>
            <a:ext cx="4176386" cy="27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2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6D4EF4-4F6C-82C2-CE62-B35095F0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6" y="1284790"/>
            <a:ext cx="10017811" cy="34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2826F2-79FE-75A0-67C5-8501B16A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0" t="72762" r="90053"/>
          <a:stretch>
            <a:fillRect/>
          </a:stretch>
        </p:blipFill>
        <p:spPr>
          <a:xfrm>
            <a:off x="2998263" y="4666734"/>
            <a:ext cx="833211" cy="94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0F635-B68B-6221-D06D-C6C112EA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26" r="62036"/>
          <a:stretch>
            <a:fillRect/>
          </a:stretch>
        </p:blipFill>
        <p:spPr>
          <a:xfrm>
            <a:off x="4003510" y="2189685"/>
            <a:ext cx="1666755" cy="3485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B5F30F-0677-D703-F665-616EFAB3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023" r="29593" b="22744"/>
          <a:stretch>
            <a:fillRect/>
          </a:stretch>
        </p:blipFill>
        <p:spPr>
          <a:xfrm>
            <a:off x="5875566" y="2732816"/>
            <a:ext cx="1773645" cy="1741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9F4FC-390B-DB46-96AF-1641AA0C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7938" b="36607"/>
          <a:stretch>
            <a:fillRect/>
          </a:stretch>
        </p:blipFill>
        <p:spPr>
          <a:xfrm>
            <a:off x="2911386" y="2162058"/>
            <a:ext cx="1208315" cy="2209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4A8D5-6257-F013-2D26-47F637C4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765"/>
          <a:stretch>
            <a:fillRect/>
          </a:stretch>
        </p:blipFill>
        <p:spPr>
          <a:xfrm>
            <a:off x="7979812" y="1974687"/>
            <a:ext cx="2427850" cy="3485872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89CCF5AE-D49A-735B-2B69-F0FEFAE22FBC}"/>
              </a:ext>
            </a:extLst>
          </p:cNvPr>
          <p:cNvSpPr/>
          <p:nvPr/>
        </p:nvSpPr>
        <p:spPr>
          <a:xfrm>
            <a:off x="5541614" y="2162058"/>
            <a:ext cx="276208" cy="3395344"/>
          </a:xfrm>
          <a:prstGeom prst="rightBrace">
            <a:avLst>
              <a:gd name="adj1" fmla="val 5984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3544ED2-D5EB-0ECF-FCE8-D847C5DEFDBF}"/>
              </a:ext>
            </a:extLst>
          </p:cNvPr>
          <p:cNvSpPr/>
          <p:nvPr/>
        </p:nvSpPr>
        <p:spPr>
          <a:xfrm rot="10800000">
            <a:off x="7676407" y="2162057"/>
            <a:ext cx="276208" cy="3395344"/>
          </a:xfrm>
          <a:prstGeom prst="rightBrace">
            <a:avLst>
              <a:gd name="adj1" fmla="val 5984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3A528-286C-475E-E531-39373901A4D5}"/>
              </a:ext>
            </a:extLst>
          </p:cNvPr>
          <p:cNvSpPr txBox="1"/>
          <p:nvPr/>
        </p:nvSpPr>
        <p:spPr>
          <a:xfrm>
            <a:off x="6052669" y="4441372"/>
            <a:ext cx="141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Dayhoff models</a:t>
            </a:r>
          </a:p>
        </p:txBody>
      </p:sp>
    </p:spTree>
    <p:extLst>
      <p:ext uri="{BB962C8B-B14F-4D97-AF65-F5344CB8AC3E}">
        <p14:creationId xmlns:p14="http://schemas.microsoft.com/office/powerpoint/2010/main" val="22797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C294B-1334-BB84-28B0-B01CC2A5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74800"/>
            <a:ext cx="75057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9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Macintosh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 Char</dc:creator>
  <cp:lastModifiedBy>Samir Char</cp:lastModifiedBy>
  <cp:revision>2</cp:revision>
  <dcterms:created xsi:type="dcterms:W3CDTF">2025-08-14T18:44:37Z</dcterms:created>
  <dcterms:modified xsi:type="dcterms:W3CDTF">2025-08-14T19:27:13Z</dcterms:modified>
</cp:coreProperties>
</file>