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10ADB-FB70-4511-9D32-170C83D9225F}">
          <p14:sldIdLst>
            <p14:sldId id="256"/>
            <p14:sldId id="257"/>
          </p14:sldIdLst>
        </p14:section>
        <p14:section name="Untitled Section" id="{06D3F4C5-46FD-416C-B80D-21217719A784}">
          <p14:sldIdLst>
            <p14:sldId id="259"/>
            <p14:sldId id="262"/>
            <p14:sldId id="261"/>
            <p14:sldId id="263"/>
            <p14:sldId id="264"/>
            <p14:sldId id="265"/>
            <p14:sldId id="267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90AC-FA1C-4D53-A65A-A39D36AEB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114425"/>
            <a:ext cx="8637073" cy="2114550"/>
          </a:xfrm>
        </p:spPr>
        <p:txBody>
          <a:bodyPr/>
          <a:lstStyle/>
          <a:p>
            <a:r>
              <a:rPr lang="en-US" dirty="0"/>
              <a:t>      Shop prime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C517F-6850-40C1-B6A5-F893656A0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38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71E9DAB-064E-40B0-A610-D1DE83BE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33375"/>
            <a:ext cx="1146809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22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B15C1-C51D-4D41-96D1-1C44804E6C3E}"/>
              </a:ext>
            </a:extLst>
          </p:cNvPr>
          <p:cNvSpPr txBox="1"/>
          <p:nvPr/>
        </p:nvSpPr>
        <p:spPr>
          <a:xfrm>
            <a:off x="2033587" y="1002387"/>
            <a:ext cx="812482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943600" algn="r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Times New Roman" panose="02020603050405020304" pitchFamily="18" charset="0"/>
              </a:rPr>
              <a:t>Conclusion: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800" dirty="0">
                <a:effectLst/>
                <a:latin typeface="Copperplate Gothic Bold" panose="020E0705020206020404" pitchFamily="34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end of this project I learnt basic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webdevelopment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techniques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i.e,Html,Css,Javascript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was able to create my own website.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seeing any website I was able to understand the source code of other websites.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Times New Roman" panose="02020603050405020304" pitchFamily="18" charset="0"/>
              </a:rPr>
              <a:t>References: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800" dirty="0">
                <a:effectLst/>
                <a:latin typeface="Copperplate Gothic Bold" panose="020E0705020206020404" pitchFamily="34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HTML Tutorial (w3schools.com)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CSS Tutorial (w3schools.com)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JavaScript Tutorial (w3schools.com)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0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2273-935E-4E3E-9943-E3F4C8A2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2612-0A65-4CD1-8CD3-73C575DB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4800"/>
            <a:ext cx="9603275" cy="5161545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MODULES/TECHNOLOGIES USED:</a:t>
            </a:r>
          </a:p>
          <a:p>
            <a:pPr marL="0" indent="0" algn="ctr">
              <a:lnSpc>
                <a:spcPct val="115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stands for Hyper Text Markup Language.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is the standard markup language for creating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describes the structure of a Web page.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Headings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headings are defined with the &lt;h1&gt; to &lt;h6&gt; tags.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&lt;h1&gt; defines the most important heading.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&lt;h6&gt; defines the least important heading.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&lt;h1&gt;heading&lt;/h1&gt;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26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10048-F9A4-43AD-81DD-173DDF33DCF3}"/>
              </a:ext>
            </a:extLst>
          </p:cNvPr>
          <p:cNvSpPr txBox="1"/>
          <p:nvPr/>
        </p:nvSpPr>
        <p:spPr>
          <a:xfrm>
            <a:off x="2121694" y="167253"/>
            <a:ext cx="61007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 stands for Cascading Style Sheets.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 describes how HTML elements are to be displayed on screen, paper, or in other media.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 saves a lot of work. It can control the layout of multiple web pages all at once.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4FB-182E-4562-B92D-3FA299779151}"/>
              </a:ext>
            </a:extLst>
          </p:cNvPr>
          <p:cNvSpPr txBox="1"/>
          <p:nvPr/>
        </p:nvSpPr>
        <p:spPr>
          <a:xfrm>
            <a:off x="2121694" y="3189417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 Ways to Insert CSS: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1.External CSS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2.Internal CSS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3.Inline CSS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88420E-146C-4979-85C2-C85ACE88E42E}"/>
              </a:ext>
            </a:extLst>
          </p:cNvPr>
          <p:cNvSpPr txBox="1"/>
          <p:nvPr/>
        </p:nvSpPr>
        <p:spPr>
          <a:xfrm>
            <a:off x="2009773" y="454521"/>
            <a:ext cx="78581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is the world's most popular programming language.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is the programming language of the Web.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is easy to learn.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1B0FA-2C5F-4F0D-98A6-FC83C11D82E3}"/>
              </a:ext>
            </a:extLst>
          </p:cNvPr>
          <p:cNvSpPr txBox="1"/>
          <p:nvPr/>
        </p:nvSpPr>
        <p:spPr>
          <a:xfrm>
            <a:off x="2009773" y="3324702"/>
            <a:ext cx="80867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FUNCTIONS: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JavaScript function is a block of code designed to perform a particular task.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JavaScript function is executed when "something" invokes it (calls it).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5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972ADC-1024-4389-AC7C-D6DB5D01CB2A}"/>
              </a:ext>
            </a:extLst>
          </p:cNvPr>
          <p:cNvSpPr txBox="1"/>
          <p:nvPr/>
        </p:nvSpPr>
        <p:spPr>
          <a:xfrm>
            <a:off x="1853803" y="675436"/>
            <a:ext cx="8484393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Abstract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 Prime is an e-commerce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website.Online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shopping has become a very large industry these days as it provides wide range of products to buy and saves time of going to shop and searching for required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products.Some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may be available or some may be not but on shopping websites they will be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available.My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opens its home page at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first.From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there you can navigate through different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categoriesv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products.There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Signup button in navigation bar which redirects user to account creation for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website.When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clicks on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Buynow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button user will be redirected to payment page where user will be provided with various payment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options.User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select any payment option according his/her convenience.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1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12A6-7E9C-4DC0-8626-9A7A740F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of each product card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0A91-035F-4AFC-905B-AF0628D9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&lt;div class="column"&gt;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   &lt;div class="card"&gt;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  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="xbox.jpg" style="width: 75%;height: 75%;"&gt;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 &lt;h3&gt;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xbox</a:t>
            </a:r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gamepad&lt;/h3&gt;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 &lt;p class="price"&gt;Rs.5000&lt;/p&gt;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 &lt;form action="checkout.html"&gt;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 &lt;p&gt;&lt;button&gt;Buy Now&lt;/button&gt;&lt;/p&gt;&lt;/form&gt;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73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92D-67F0-491E-8F1F-BC14513CF4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7450" y="214313"/>
            <a:ext cx="9604375" cy="587375"/>
          </a:xfrm>
        </p:spPr>
        <p:txBody>
          <a:bodyPr/>
          <a:lstStyle/>
          <a:p>
            <a:pPr algn="ctr"/>
            <a:r>
              <a:rPr lang="en-US" dirty="0"/>
              <a:t>Password  validation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02C5-48D3-475A-851F-79B3AB1CEF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7450" y="944563"/>
            <a:ext cx="9604375" cy="4073525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&lt;script&gt;</a:t>
            </a:r>
            <a:endParaRPr lang="en-IN" sz="6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function </a:t>
            </a:r>
            <a:r>
              <a:rPr lang="en-US" sz="6400" dirty="0" err="1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validateForm</a:t>
            </a: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() {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let user = </a:t>
            </a:r>
            <a:r>
              <a:rPr lang="en-US" sz="6400" dirty="0" err="1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document.forms</a:t>
            </a: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["form"]["Email"].value;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let np = </a:t>
            </a:r>
            <a:r>
              <a:rPr lang="en-US" sz="6400" dirty="0" err="1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document.forms</a:t>
            </a: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["form"]["NP"].value;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if (user == "") </a:t>
            </a: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alert("Email must be filled out");	return false;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}		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if (np == "") {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alert("PASSWORD must be filled out");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return false;		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}		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else if(</a:t>
            </a:r>
            <a:r>
              <a:rPr lang="en-US" sz="6400" dirty="0" err="1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np.length</a:t>
            </a: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&lt;5 || </a:t>
            </a:r>
            <a:r>
              <a:rPr lang="en-US" sz="6400" dirty="0" err="1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np.length</a:t>
            </a: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&gt;20){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alert("PASSWORD length must be between 5 and 20");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return false;		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}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}		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943600" algn="r"/>
              </a:tabLst>
            </a:pPr>
            <a:r>
              <a:rPr lang="en-US" sz="64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&lt;/script&gt;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21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BFFA-E84D-4972-8ED0-308511590E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4100" y="7143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Outputs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1549D-35D3-4DC6-A57D-D404988BD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857251"/>
            <a:ext cx="94488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837255-BB3C-47A0-B576-87276790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52425"/>
            <a:ext cx="10620375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193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142</TotalTime>
  <Words>627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Copperplate Gothic Bold</vt:lpstr>
      <vt:lpstr>Gill Sans MT</vt:lpstr>
      <vt:lpstr>Times New Roman</vt:lpstr>
      <vt:lpstr>Gallery</vt:lpstr>
      <vt:lpstr>      Shop prime</vt:lpstr>
      <vt:lpstr>   </vt:lpstr>
      <vt:lpstr>PowerPoint Presentation</vt:lpstr>
      <vt:lpstr>PowerPoint Presentation</vt:lpstr>
      <vt:lpstr>PowerPoint Presentation</vt:lpstr>
      <vt:lpstr>Code of each product card</vt:lpstr>
      <vt:lpstr>Password  validation</vt:lpstr>
      <vt:lpstr>Outputs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Shop prime</dc:title>
  <dc:creator>Ganesh Babu</dc:creator>
  <cp:lastModifiedBy>Ganesh Babu</cp:lastModifiedBy>
  <cp:revision>1</cp:revision>
  <dcterms:created xsi:type="dcterms:W3CDTF">2022-02-14T13:50:11Z</dcterms:created>
  <dcterms:modified xsi:type="dcterms:W3CDTF">2022-02-14T16:12:20Z</dcterms:modified>
</cp:coreProperties>
</file>