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EF9-9D99-4E92-B8EB-532AF3EC9AB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C2-2A95-486E-8C9A-77AC05012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3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EF9-9D99-4E92-B8EB-532AF3EC9AB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C2-2A95-486E-8C9A-77AC05012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6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EF9-9D99-4E92-B8EB-532AF3EC9AB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C2-2A95-486E-8C9A-77AC05012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34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EF9-9D99-4E92-B8EB-532AF3EC9AB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C2-2A95-486E-8C9A-77AC05012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EF9-9D99-4E92-B8EB-532AF3EC9AB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C2-2A95-486E-8C9A-77AC05012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6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EF9-9D99-4E92-B8EB-532AF3EC9AB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C2-2A95-486E-8C9A-77AC05012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39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EF9-9D99-4E92-B8EB-532AF3EC9AB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C2-2A95-486E-8C9A-77AC05012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3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EF9-9D99-4E92-B8EB-532AF3EC9AB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C2-2A95-486E-8C9A-77AC05012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7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EF9-9D99-4E92-B8EB-532AF3EC9AB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C2-2A95-486E-8C9A-77AC05012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4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EF9-9D99-4E92-B8EB-532AF3EC9AB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C2-2A95-486E-8C9A-77AC05012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4EF9-9D99-4E92-B8EB-532AF3EC9AB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C2-2A95-486E-8C9A-77AC05012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28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4EF9-9D99-4E92-B8EB-532AF3EC9AB6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520C2-2A95-486E-8C9A-77AC05012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52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IBM Applied Data Science Capstone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23294" y="3509963"/>
            <a:ext cx="834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Opening a New Indian Restaurant in </a:t>
            </a:r>
            <a:r>
              <a:rPr lang="en-US" sz="2800" dirty="0" err="1" smtClean="0"/>
              <a:t>Missisauga</a:t>
            </a:r>
            <a:r>
              <a:rPr lang="en-US" sz="2800" dirty="0" smtClean="0"/>
              <a:t>, Canada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091846" y="4407877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 Sameer Pradeep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441108" y="4777209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March 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9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of the Indian Restaurant is one of the most important decisions that will determine whether it will be a success or a failure.</a:t>
            </a:r>
          </a:p>
          <a:p>
            <a:r>
              <a:rPr lang="en-US" dirty="0" smtClean="0"/>
              <a:t>Objective: To </a:t>
            </a:r>
            <a:r>
              <a:rPr lang="en-US" dirty="0" err="1" smtClean="0"/>
              <a:t>analyse</a:t>
            </a:r>
            <a:r>
              <a:rPr lang="en-US" dirty="0" smtClean="0"/>
              <a:t> and select the best locations in the city of Mississauga, Canada to open a Indian restaurant.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Business question</a:t>
            </a:r>
          </a:p>
          <a:p>
            <a:pPr marL="0" indent="0">
              <a:buNone/>
            </a:pPr>
            <a:r>
              <a:rPr lang="en-US" dirty="0" smtClean="0"/>
              <a:t>➢In the city of </a:t>
            </a:r>
            <a:r>
              <a:rPr lang="en-US" dirty="0" err="1" smtClean="0"/>
              <a:t>Missussauga</a:t>
            </a:r>
            <a:r>
              <a:rPr lang="en-US" dirty="0" smtClean="0"/>
              <a:t>, if a property developer is looking to open a new Indian Restaurant, where would you recommend that they open it?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3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 smtClean="0"/>
              <a:t>Data required</a:t>
            </a:r>
          </a:p>
          <a:p>
            <a:pPr marL="0" indent="0">
              <a:buNone/>
            </a:pPr>
            <a:r>
              <a:rPr lang="en-IN" dirty="0" smtClean="0"/>
              <a:t>➢List of neighbourhoods in Mississauga</a:t>
            </a:r>
          </a:p>
          <a:p>
            <a:pPr marL="0" indent="0">
              <a:buNone/>
            </a:pPr>
            <a:r>
              <a:rPr lang="en-IN" dirty="0" smtClean="0"/>
              <a:t>➢Latitude and longitude coordinates of the neighbourhoods</a:t>
            </a:r>
          </a:p>
          <a:p>
            <a:pPr marL="0" indent="0">
              <a:buNone/>
            </a:pPr>
            <a:r>
              <a:rPr lang="en-IN" dirty="0" smtClean="0"/>
              <a:t>➢Venue data, particularly data related to Indian restaurants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b="1" dirty="0" smtClean="0"/>
              <a:t>Sources of data</a:t>
            </a:r>
          </a:p>
          <a:p>
            <a:pPr marL="0" indent="0">
              <a:buNone/>
            </a:pPr>
            <a:r>
              <a:rPr lang="en-IN" dirty="0" smtClean="0"/>
              <a:t>➢Wikipedia page for neighbourhoods</a:t>
            </a:r>
          </a:p>
          <a:p>
            <a:pPr marL="0" indent="0">
              <a:buNone/>
            </a:pPr>
            <a:r>
              <a:rPr lang="en-IN" dirty="0" smtClean="0"/>
              <a:t>(https://en.wikipedia.org/wiki/Category:Neighbourhoods_in_Mississauga)</a:t>
            </a:r>
          </a:p>
          <a:p>
            <a:pPr marL="0" indent="0">
              <a:buNone/>
            </a:pPr>
            <a:r>
              <a:rPr lang="en-IN" dirty="0" smtClean="0"/>
              <a:t>➢</a:t>
            </a:r>
            <a:r>
              <a:rPr lang="en-IN" dirty="0" err="1" smtClean="0"/>
              <a:t>Geocoder</a:t>
            </a:r>
            <a:r>
              <a:rPr lang="en-IN" dirty="0" smtClean="0"/>
              <a:t> package for latitude and longitude coordinates</a:t>
            </a:r>
          </a:p>
          <a:p>
            <a:pPr marL="0" indent="0">
              <a:buNone/>
            </a:pPr>
            <a:r>
              <a:rPr lang="en-IN" dirty="0" smtClean="0"/>
              <a:t>➢Foursquare API for venue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29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scraping Wikipedia page for </a:t>
            </a:r>
            <a:r>
              <a:rPr lang="en-US" dirty="0" err="1" smtClean="0"/>
              <a:t>neighbourhoods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Get latitude and longitude coordinates using </a:t>
            </a:r>
            <a:r>
              <a:rPr lang="en-US" dirty="0" err="1" smtClean="0"/>
              <a:t>Geocoder</a:t>
            </a:r>
            <a:endParaRPr lang="en-US" dirty="0"/>
          </a:p>
          <a:p>
            <a:r>
              <a:rPr lang="en-US" dirty="0" smtClean="0"/>
              <a:t>Use Foursquare API to get venue data</a:t>
            </a:r>
          </a:p>
          <a:p>
            <a:r>
              <a:rPr lang="en-US" dirty="0" smtClean="0"/>
              <a:t>Group data by </a:t>
            </a:r>
            <a:r>
              <a:rPr lang="en-US" dirty="0" err="1" smtClean="0"/>
              <a:t>neighbourhood</a:t>
            </a:r>
            <a:r>
              <a:rPr lang="en-US" dirty="0" smtClean="0"/>
              <a:t> and taking the mean of the frequency      of occurrence of each venue category</a:t>
            </a:r>
          </a:p>
          <a:p>
            <a:r>
              <a:rPr lang="en-US" dirty="0" smtClean="0"/>
              <a:t>Filter venue category by Shopping Mall</a:t>
            </a:r>
          </a:p>
          <a:p>
            <a:r>
              <a:rPr lang="en-US" dirty="0" smtClean="0"/>
              <a:t>Perform clustering on the data by using k-means clustering</a:t>
            </a:r>
          </a:p>
          <a:p>
            <a:r>
              <a:rPr lang="en-US" dirty="0" smtClean="0"/>
              <a:t>Visualize the clusters in a map using Folium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75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Categorized the </a:t>
            </a:r>
            <a:r>
              <a:rPr lang="en-US" dirty="0" err="1" smtClean="0"/>
              <a:t>neighbourhoods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into 3 clusters :</a:t>
            </a:r>
          </a:p>
          <a:p>
            <a:pPr marL="0" indent="0">
              <a:buNone/>
            </a:pPr>
            <a:r>
              <a:rPr lang="en-US" dirty="0" smtClean="0"/>
              <a:t>➢Cluster 0: </a:t>
            </a:r>
            <a:r>
              <a:rPr lang="en-US" dirty="0" err="1" smtClean="0"/>
              <a:t>Neighbourhoods</a:t>
            </a:r>
            <a:r>
              <a:rPr lang="en-US" dirty="0" smtClean="0"/>
              <a:t> with high concentration of Indian restaurants</a:t>
            </a:r>
          </a:p>
          <a:p>
            <a:pPr marL="0" indent="0">
              <a:buNone/>
            </a:pPr>
            <a:r>
              <a:rPr lang="en-US" dirty="0" smtClean="0"/>
              <a:t>➢Cluster 1: </a:t>
            </a:r>
            <a:r>
              <a:rPr lang="en-US" dirty="0" err="1" smtClean="0"/>
              <a:t>Neighbourhoods</a:t>
            </a:r>
            <a:r>
              <a:rPr lang="en-US" dirty="0" smtClean="0"/>
              <a:t> with moderate number of Indian restaurants</a:t>
            </a:r>
          </a:p>
          <a:p>
            <a:pPr marL="0" indent="0">
              <a:buNone/>
            </a:pPr>
            <a:r>
              <a:rPr lang="en-US" dirty="0" smtClean="0"/>
              <a:t>➢Cluster 2: </a:t>
            </a:r>
            <a:r>
              <a:rPr lang="en-US" dirty="0" err="1" smtClean="0"/>
              <a:t>Neighbourhoods</a:t>
            </a:r>
            <a:r>
              <a:rPr lang="en-US" dirty="0" smtClean="0"/>
              <a:t> with low number to no existence of Indian restaurants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2034381"/>
            <a:ext cx="3943350" cy="3933825"/>
          </a:xfrm>
        </p:spPr>
      </p:pic>
    </p:spTree>
    <p:extLst>
      <p:ext uri="{BB962C8B-B14F-4D97-AF65-F5344CB8AC3E}">
        <p14:creationId xmlns:p14="http://schemas.microsoft.com/office/powerpoint/2010/main" val="16923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Highest number in cluster 0 and moderate number in cluster 1</a:t>
            </a:r>
          </a:p>
          <a:p>
            <a:endParaRPr lang="en-US" dirty="0"/>
          </a:p>
          <a:p>
            <a:r>
              <a:rPr lang="en-US" dirty="0" smtClean="0"/>
              <a:t>Cluster 2 has very low number to no shopping mall in the </a:t>
            </a:r>
            <a:r>
              <a:rPr lang="en-US" dirty="0" err="1" smtClean="0"/>
              <a:t>neighbourhoods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76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Indian in </a:t>
            </a:r>
            <a:r>
              <a:rPr lang="en-US" dirty="0" err="1" smtClean="0"/>
              <a:t>neighbourhoods</a:t>
            </a:r>
            <a:r>
              <a:rPr lang="en-US" dirty="0" smtClean="0"/>
              <a:t> in cluster 2 with little to no competition.</a:t>
            </a:r>
          </a:p>
          <a:p>
            <a:endParaRPr lang="en-US" dirty="0" smtClean="0"/>
          </a:p>
          <a:p>
            <a:r>
              <a:rPr lang="en-US" dirty="0" smtClean="0"/>
              <a:t>Can also open in </a:t>
            </a:r>
            <a:r>
              <a:rPr lang="en-US" dirty="0" err="1" smtClean="0"/>
              <a:t>neighbourhoods</a:t>
            </a:r>
            <a:r>
              <a:rPr lang="en-US" dirty="0" smtClean="0"/>
              <a:t> in cluster 1 with moderate competition if have unique selling propositions to stand out from the competition</a:t>
            </a:r>
          </a:p>
          <a:p>
            <a:endParaRPr lang="en-US" dirty="0" smtClean="0"/>
          </a:p>
          <a:p>
            <a:r>
              <a:rPr lang="en-US" dirty="0" smtClean="0"/>
              <a:t>Avoid </a:t>
            </a:r>
            <a:r>
              <a:rPr lang="en-US" dirty="0" err="1" smtClean="0"/>
              <a:t>neighbourhoods</a:t>
            </a:r>
            <a:r>
              <a:rPr lang="en-US" dirty="0" smtClean="0"/>
              <a:t> in cluster 0, already high concentration of Indian restaurants and intense competition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39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to business question: The </a:t>
            </a:r>
            <a:r>
              <a:rPr lang="en-US" dirty="0" err="1" smtClean="0"/>
              <a:t>neighbourhood</a:t>
            </a:r>
            <a:r>
              <a:rPr lang="en-US" dirty="0" smtClean="0"/>
              <a:t> of Churchill Meadows in cluster 2 is the most preferred location to open a new Indian restaurant.</a:t>
            </a:r>
          </a:p>
          <a:p>
            <a:endParaRPr lang="en-US" dirty="0" smtClean="0"/>
          </a:p>
          <a:p>
            <a:r>
              <a:rPr lang="en-US" dirty="0" smtClean="0"/>
              <a:t>Findings of this project will help the relevant stakeholders to capitalize on the opportunities on high potential locations while avoiding overcrowded areas in their decisions to open a new Indian Restaurant.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78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THANK YOU!!!!!!!!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2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IBM Applied Data Science Capstone</vt:lpstr>
      <vt:lpstr>Business Problem</vt:lpstr>
      <vt:lpstr>Data</vt:lpstr>
      <vt:lpstr>Methodology</vt:lpstr>
      <vt:lpstr>Results</vt:lpstr>
      <vt:lpstr>Discussions</vt:lpstr>
      <vt:lpstr>Recommendations</vt:lpstr>
      <vt:lpstr>Conclusion</vt:lpstr>
      <vt:lpstr>THANK YOU!!!!!!!!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Applied Data Science Capstone</dc:title>
  <dc:creator>Sameer Pradeep</dc:creator>
  <cp:lastModifiedBy>Sameer Pradeep</cp:lastModifiedBy>
  <cp:revision>6</cp:revision>
  <dcterms:created xsi:type="dcterms:W3CDTF">2020-03-06T18:58:11Z</dcterms:created>
  <dcterms:modified xsi:type="dcterms:W3CDTF">2020-03-06T19:20:49Z</dcterms:modified>
</cp:coreProperties>
</file>