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5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does this work?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Some flowcharts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5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0449" y="1505594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4611" y="5198076"/>
            <a:ext cx="10515600" cy="1277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This is output.py – it is the module which generates the chat logs, charts etc.</a:t>
            </a:r>
          </a:p>
          <a:p>
            <a:r>
              <a:rPr lang="en-GB" sz="1800" dirty="0" smtClean="0"/>
              <a:t>It requires as its input a .p file containing all of the contacts and their messages.</a:t>
            </a:r>
          </a:p>
          <a:p>
            <a:r>
              <a:rPr lang="en-GB" sz="1800" dirty="0" smtClean="0"/>
              <a:t>So where does the .p file come from?</a:t>
            </a:r>
            <a:endParaRPr lang="en-GB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30314" y="1581665"/>
            <a:ext cx="3130378" cy="815546"/>
            <a:chOff x="6730314" y="1581665"/>
            <a:chExt cx="3130378" cy="815546"/>
          </a:xfrm>
        </p:grpSpPr>
        <p:sp>
          <p:nvSpPr>
            <p:cNvPr id="4" name="Flowchart: Multidocument 3"/>
            <p:cNvSpPr/>
            <p:nvPr/>
          </p:nvSpPr>
          <p:spPr>
            <a:xfrm>
              <a:off x="8690919" y="1581665"/>
              <a:ext cx="1169773" cy="81554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Chat logs etc.</a:t>
              </a:r>
              <a:endParaRPr lang="en-GB" sz="11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730314" y="1664043"/>
              <a:ext cx="1507524" cy="650789"/>
              <a:chOff x="6730314" y="1664043"/>
              <a:chExt cx="1507524" cy="650789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730314" y="1664043"/>
                <a:ext cx="1507524" cy="181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6730314" y="1898821"/>
                <a:ext cx="1507524" cy="181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6730314" y="2133599"/>
                <a:ext cx="1507524" cy="181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18487" y="1505594"/>
            <a:ext cx="2552760" cy="1238250"/>
            <a:chOff x="2718487" y="1505594"/>
            <a:chExt cx="2552760" cy="1238250"/>
          </a:xfrm>
        </p:grpSpPr>
        <p:sp>
          <p:nvSpPr>
            <p:cNvPr id="3" name="Flowchart: Magnetic Disk 2"/>
            <p:cNvSpPr/>
            <p:nvPr/>
          </p:nvSpPr>
          <p:spPr>
            <a:xfrm>
              <a:off x="2718487" y="150559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___.p</a:t>
              </a:r>
              <a:endParaRPr lang="en-GB" sz="11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801035" y="1989437"/>
              <a:ext cx="1470212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306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737" y="309268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8588" y="4451419"/>
            <a:ext cx="10515600" cy="1985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There are three modules capable of creating .p files – sms.py, whatsapp.py and facebook.py</a:t>
            </a:r>
          </a:p>
          <a:p>
            <a:r>
              <a:rPr lang="en-GB" sz="1800" dirty="0" smtClean="0"/>
              <a:t>sms.py and whatsapp.py both take </a:t>
            </a:r>
            <a:r>
              <a:rPr lang="en-GB" sz="1800" dirty="0" err="1" smtClean="0"/>
              <a:t>sqlite</a:t>
            </a:r>
            <a:r>
              <a:rPr lang="en-GB" sz="1800" dirty="0" smtClean="0"/>
              <a:t> files from the iPhone backup and make .p files of their contents</a:t>
            </a:r>
          </a:p>
          <a:p>
            <a:r>
              <a:rPr lang="en-GB" sz="1800" dirty="0" smtClean="0"/>
              <a:t>facebook.py takes the messages.htm file from the Facebook archive and makes a .p of its contents</a:t>
            </a:r>
          </a:p>
          <a:p>
            <a:r>
              <a:rPr lang="en-GB" sz="1800" dirty="0" smtClean="0"/>
              <a:t>These individual .p files can be used to make platform-specific chat logs with output.py</a:t>
            </a:r>
            <a:endParaRPr lang="en-GB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426339" y="452660"/>
            <a:ext cx="2868222" cy="815546"/>
            <a:chOff x="6992470" y="1581665"/>
            <a:chExt cx="2868222" cy="815546"/>
          </a:xfrm>
        </p:grpSpPr>
        <p:sp>
          <p:nvSpPr>
            <p:cNvPr id="4" name="Flowchart: Multidocument 3"/>
            <p:cNvSpPr/>
            <p:nvPr/>
          </p:nvSpPr>
          <p:spPr>
            <a:xfrm>
              <a:off x="8690919" y="1581665"/>
              <a:ext cx="1169773" cy="81554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SMS chat logs</a:t>
              </a:r>
              <a:endParaRPr lang="en-GB" sz="11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92470" y="1664043"/>
              <a:ext cx="1245368" cy="632069"/>
              <a:chOff x="6992470" y="1664043"/>
              <a:chExt cx="1245368" cy="632069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992470" y="1664043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6992470" y="1898821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6992470" y="2133599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708200" y="309268"/>
            <a:ext cx="2070665" cy="1238250"/>
            <a:chOff x="1177245" y="1505594"/>
            <a:chExt cx="2027523" cy="1238250"/>
          </a:xfrm>
        </p:grpSpPr>
        <p:sp>
          <p:nvSpPr>
            <p:cNvPr id="3" name="Flowchart: Magnetic Disk 2"/>
            <p:cNvSpPr/>
            <p:nvPr/>
          </p:nvSpPr>
          <p:spPr>
            <a:xfrm>
              <a:off x="2356270" y="150559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sms.p</a:t>
              </a:r>
              <a:endParaRPr lang="en-GB" sz="11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77245" y="1953898"/>
              <a:ext cx="974373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82736" y="1664301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whatsapp.py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2735" y="3019334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facebook.py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8588" y="309268"/>
            <a:ext cx="1912968" cy="1238250"/>
            <a:chOff x="698588" y="309268"/>
            <a:chExt cx="1912968" cy="1238250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698588" y="309268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s</a:t>
              </a:r>
              <a:r>
                <a:rPr lang="en-GB" sz="1200" dirty="0" err="1" smtClean="0"/>
                <a:t>ms.sqlite</a:t>
              </a:r>
              <a:endParaRPr lang="en-GB" sz="12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657275" y="75757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8588" y="1664301"/>
            <a:ext cx="1912968" cy="1238250"/>
            <a:chOff x="698588" y="1664301"/>
            <a:chExt cx="1912968" cy="123825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698588" y="1664301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whatsapp.sqlite</a:t>
              </a:r>
              <a:endParaRPr lang="en-GB" sz="8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57275" y="2061517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588" y="3019334"/>
            <a:ext cx="1912967" cy="1238250"/>
            <a:chOff x="698588" y="3019334"/>
            <a:chExt cx="1912967" cy="1238250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698588" y="3019334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messages.htm</a:t>
              </a:r>
              <a:endParaRPr lang="en-GB" sz="9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657274" y="345433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59048" y="1675687"/>
            <a:ext cx="2013352" cy="1238250"/>
            <a:chOff x="1177244" y="1517238"/>
            <a:chExt cx="2013352" cy="1238250"/>
          </a:xfrm>
        </p:grpSpPr>
        <p:sp>
          <p:nvSpPr>
            <p:cNvPr id="25" name="Flowchart: Magnetic Disk 24"/>
            <p:cNvSpPr/>
            <p:nvPr/>
          </p:nvSpPr>
          <p:spPr>
            <a:xfrm>
              <a:off x="2342098" y="1517238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whatsapp.p</a:t>
              </a:r>
              <a:endParaRPr lang="en-GB" sz="1100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177244" y="1953898"/>
              <a:ext cx="944255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59048" y="3019334"/>
            <a:ext cx="2001763" cy="1238250"/>
            <a:chOff x="1177244" y="1506110"/>
            <a:chExt cx="2001763" cy="123825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2330509" y="1506110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facebook.p</a:t>
              </a:r>
              <a:endParaRPr lang="en-GB" sz="1100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77244" y="1953898"/>
              <a:ext cx="944253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97054" y="301144"/>
            <a:ext cx="2129651" cy="1238250"/>
            <a:chOff x="6291685" y="309268"/>
            <a:chExt cx="2129651" cy="1238250"/>
          </a:xfrm>
        </p:grpSpPr>
        <p:sp>
          <p:nvSpPr>
            <p:cNvPr id="42" name="Rectangle 41"/>
            <p:cNvSpPr/>
            <p:nvPr/>
          </p:nvSpPr>
          <p:spPr>
            <a:xfrm>
              <a:off x="7497411" y="309268"/>
              <a:ext cx="923925" cy="1238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output.py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6291685" y="757572"/>
              <a:ext cx="1011979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897054" y="1665023"/>
            <a:ext cx="2129651" cy="1238250"/>
            <a:chOff x="6291685" y="309268"/>
            <a:chExt cx="2129651" cy="1238250"/>
          </a:xfrm>
        </p:grpSpPr>
        <p:sp>
          <p:nvSpPr>
            <p:cNvPr id="46" name="Rectangle 45"/>
            <p:cNvSpPr/>
            <p:nvPr/>
          </p:nvSpPr>
          <p:spPr>
            <a:xfrm>
              <a:off x="7497411" y="309268"/>
              <a:ext cx="923925" cy="1238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output.py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6291685" y="757572"/>
              <a:ext cx="1011979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426339" y="1867271"/>
            <a:ext cx="2868222" cy="815546"/>
            <a:chOff x="6992470" y="1581665"/>
            <a:chExt cx="2868222" cy="815546"/>
          </a:xfrm>
        </p:grpSpPr>
        <p:sp>
          <p:nvSpPr>
            <p:cNvPr id="49" name="Flowchart: Multidocument 48"/>
            <p:cNvSpPr/>
            <p:nvPr/>
          </p:nvSpPr>
          <p:spPr>
            <a:xfrm>
              <a:off x="8690919" y="1581665"/>
              <a:ext cx="1169773" cy="81554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WhatsApp chat logs</a:t>
              </a:r>
              <a:endParaRPr lang="en-GB" sz="11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992470" y="1664043"/>
              <a:ext cx="1245368" cy="632069"/>
              <a:chOff x="6992470" y="1664043"/>
              <a:chExt cx="1245368" cy="632069"/>
            </a:xfrm>
          </p:grpSpPr>
          <p:sp>
            <p:nvSpPr>
              <p:cNvPr id="51" name="Right Arrow 50"/>
              <p:cNvSpPr/>
              <p:nvPr/>
            </p:nvSpPr>
            <p:spPr>
              <a:xfrm>
                <a:off x="6992470" y="1664043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6992470" y="1898821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ight Arrow 52"/>
              <p:cNvSpPr/>
              <p:nvPr/>
            </p:nvSpPr>
            <p:spPr>
              <a:xfrm>
                <a:off x="6992470" y="2133599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5907519" y="3019957"/>
            <a:ext cx="2129651" cy="1238250"/>
            <a:chOff x="6291685" y="309268"/>
            <a:chExt cx="2129651" cy="1238250"/>
          </a:xfrm>
        </p:grpSpPr>
        <p:sp>
          <p:nvSpPr>
            <p:cNvPr id="55" name="Rectangle 54"/>
            <p:cNvSpPr/>
            <p:nvPr/>
          </p:nvSpPr>
          <p:spPr>
            <a:xfrm>
              <a:off x="7497411" y="309268"/>
              <a:ext cx="923925" cy="1238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output.py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6291685" y="757572"/>
              <a:ext cx="1011979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426339" y="3209894"/>
            <a:ext cx="2868222" cy="815546"/>
            <a:chOff x="6992470" y="1581665"/>
            <a:chExt cx="2868222" cy="815546"/>
          </a:xfrm>
        </p:grpSpPr>
        <p:sp>
          <p:nvSpPr>
            <p:cNvPr id="58" name="Flowchart: Multidocument 57"/>
            <p:cNvSpPr/>
            <p:nvPr/>
          </p:nvSpPr>
          <p:spPr>
            <a:xfrm>
              <a:off x="8690919" y="1581665"/>
              <a:ext cx="1169773" cy="81554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F</a:t>
              </a:r>
              <a:r>
                <a:rPr lang="en-GB" sz="1100" dirty="0" smtClean="0"/>
                <a:t>acebook chat logs</a:t>
              </a:r>
              <a:endParaRPr lang="en-GB" sz="1100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992470" y="1664043"/>
              <a:ext cx="1245368" cy="632069"/>
              <a:chOff x="6992470" y="1664043"/>
              <a:chExt cx="1245368" cy="632069"/>
            </a:xfrm>
          </p:grpSpPr>
          <p:sp>
            <p:nvSpPr>
              <p:cNvPr id="60" name="Right Arrow 59"/>
              <p:cNvSpPr/>
              <p:nvPr/>
            </p:nvSpPr>
            <p:spPr>
              <a:xfrm>
                <a:off x="6992470" y="1664043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6992470" y="1898821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ight Arrow 61"/>
              <p:cNvSpPr/>
              <p:nvPr/>
            </p:nvSpPr>
            <p:spPr>
              <a:xfrm>
                <a:off x="6992470" y="2133599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8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737" y="309268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8588" y="4758277"/>
            <a:ext cx="10515600" cy="1678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Multiple .p files can be combined into a single .p using extractor.py</a:t>
            </a:r>
          </a:p>
          <a:p>
            <a:r>
              <a:rPr lang="en-GB" sz="1800" dirty="0" smtClean="0"/>
              <a:t>This .p file will contain all data found in the .p files uses as inputs</a:t>
            </a:r>
          </a:p>
          <a:p>
            <a:r>
              <a:rPr lang="en-GB" sz="1800" dirty="0" smtClean="0"/>
              <a:t>This combined database can now be used to make </a:t>
            </a:r>
            <a:r>
              <a:rPr lang="en-GB" sz="1800" dirty="0" err="1" smtClean="0"/>
              <a:t>chatlogs</a:t>
            </a:r>
            <a:r>
              <a:rPr lang="en-GB" sz="1800" dirty="0" smtClean="0"/>
              <a:t> which use messages from all platforms</a:t>
            </a:r>
            <a:endParaRPr lang="en-GB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08200" y="309268"/>
            <a:ext cx="2070665" cy="1238250"/>
            <a:chOff x="1177245" y="1505594"/>
            <a:chExt cx="2027523" cy="1238250"/>
          </a:xfrm>
        </p:grpSpPr>
        <p:sp>
          <p:nvSpPr>
            <p:cNvPr id="3" name="Flowchart: Magnetic Disk 2"/>
            <p:cNvSpPr/>
            <p:nvPr/>
          </p:nvSpPr>
          <p:spPr>
            <a:xfrm>
              <a:off x="2356270" y="150559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sms.p</a:t>
              </a:r>
              <a:endParaRPr lang="en-GB" sz="11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77245" y="1953898"/>
              <a:ext cx="974373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82736" y="1664301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whatsapp.py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2735" y="3019334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facebook.py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8588" y="309268"/>
            <a:ext cx="1912968" cy="1238250"/>
            <a:chOff x="698588" y="309268"/>
            <a:chExt cx="1912968" cy="1238250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698588" y="309268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s</a:t>
              </a:r>
              <a:r>
                <a:rPr lang="en-GB" sz="1200" dirty="0" err="1" smtClean="0"/>
                <a:t>ms.sqlite</a:t>
              </a:r>
              <a:endParaRPr lang="en-GB" sz="12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657275" y="75757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8588" y="1664301"/>
            <a:ext cx="1912968" cy="1238250"/>
            <a:chOff x="698588" y="1664301"/>
            <a:chExt cx="1912968" cy="123825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698588" y="1664301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s</a:t>
              </a:r>
              <a:r>
                <a:rPr lang="en-GB" sz="1200" dirty="0" err="1" smtClean="0"/>
                <a:t>ms.sqlite</a:t>
              </a:r>
              <a:endParaRPr lang="en-GB" sz="12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57275" y="2061517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588" y="3019334"/>
            <a:ext cx="1912967" cy="1238250"/>
            <a:chOff x="698588" y="3019334"/>
            <a:chExt cx="1912967" cy="1238250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698588" y="3019334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messages.htm</a:t>
              </a:r>
              <a:endParaRPr lang="en-GB" sz="9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657274" y="345433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59048" y="1675687"/>
            <a:ext cx="2013352" cy="1238250"/>
            <a:chOff x="1177244" y="1517238"/>
            <a:chExt cx="2013352" cy="1238250"/>
          </a:xfrm>
        </p:grpSpPr>
        <p:sp>
          <p:nvSpPr>
            <p:cNvPr id="25" name="Flowchart: Magnetic Disk 24"/>
            <p:cNvSpPr/>
            <p:nvPr/>
          </p:nvSpPr>
          <p:spPr>
            <a:xfrm>
              <a:off x="2342098" y="1517238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whatsapp.p</a:t>
              </a:r>
              <a:endParaRPr lang="en-GB" sz="1100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177244" y="1953898"/>
              <a:ext cx="944255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59048" y="3019334"/>
            <a:ext cx="2001763" cy="1238250"/>
            <a:chOff x="1177244" y="1506110"/>
            <a:chExt cx="2001763" cy="123825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2330509" y="1506110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facebook.p</a:t>
              </a:r>
              <a:endParaRPr lang="en-GB" sz="1100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77244" y="1953898"/>
              <a:ext cx="944253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627678" y="1675687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extractor.py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ight Arrow 63"/>
          <p:cNvSpPr/>
          <p:nvPr/>
        </p:nvSpPr>
        <p:spPr>
          <a:xfrm rot="2734595">
            <a:off x="5739308" y="1109429"/>
            <a:ext cx="995106" cy="3253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ight Arrow 64"/>
          <p:cNvSpPr/>
          <p:nvPr/>
        </p:nvSpPr>
        <p:spPr>
          <a:xfrm rot="18866012">
            <a:off x="5745816" y="3253433"/>
            <a:ext cx="995106" cy="3253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Arrow 65"/>
          <p:cNvSpPr/>
          <p:nvPr/>
        </p:nvSpPr>
        <p:spPr>
          <a:xfrm>
            <a:off x="5893091" y="2221944"/>
            <a:ext cx="660109" cy="3253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7626082" y="1741354"/>
            <a:ext cx="1426617" cy="1238250"/>
            <a:chOff x="7626082" y="1741354"/>
            <a:chExt cx="1426617" cy="1238250"/>
          </a:xfrm>
        </p:grpSpPr>
        <p:sp>
          <p:nvSpPr>
            <p:cNvPr id="67" name="Right Arrow 66"/>
            <p:cNvSpPr/>
            <p:nvPr/>
          </p:nvSpPr>
          <p:spPr>
            <a:xfrm>
              <a:off x="7626082" y="2221943"/>
              <a:ext cx="415030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8204201" y="174135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err="1" smtClean="0"/>
                <a:t>combined.p</a:t>
              </a:r>
              <a:endParaRPr lang="en-GB" sz="105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089898" y="1750187"/>
            <a:ext cx="2960955" cy="1238250"/>
            <a:chOff x="9089898" y="1750187"/>
            <a:chExt cx="2960955" cy="1238250"/>
          </a:xfrm>
        </p:grpSpPr>
        <p:grpSp>
          <p:nvGrpSpPr>
            <p:cNvPr id="69" name="Group 68"/>
            <p:cNvGrpSpPr/>
            <p:nvPr/>
          </p:nvGrpSpPr>
          <p:grpSpPr>
            <a:xfrm>
              <a:off x="10327341" y="1976867"/>
              <a:ext cx="1723512" cy="815546"/>
              <a:chOff x="7336407" y="1572832"/>
              <a:chExt cx="1723512" cy="815546"/>
            </a:xfrm>
          </p:grpSpPr>
          <p:sp>
            <p:nvSpPr>
              <p:cNvPr id="70" name="Flowchart: Multidocument 69"/>
              <p:cNvSpPr/>
              <p:nvPr/>
            </p:nvSpPr>
            <p:spPr>
              <a:xfrm>
                <a:off x="7890146" y="1572832"/>
                <a:ext cx="1169773" cy="815546"/>
              </a:xfrm>
              <a:prstGeom prst="flowChartMulti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/>
                  <a:t>Combined chat logs</a:t>
                </a:r>
                <a:endParaRPr lang="en-GB" sz="1100" dirty="0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336407" y="1572985"/>
                <a:ext cx="390650" cy="765133"/>
                <a:chOff x="7336407" y="1572985"/>
                <a:chExt cx="390650" cy="765133"/>
              </a:xfrm>
            </p:grpSpPr>
            <p:sp>
              <p:nvSpPr>
                <p:cNvPr id="72" name="Right Arrow 71"/>
                <p:cNvSpPr/>
                <p:nvPr/>
              </p:nvSpPr>
              <p:spPr>
                <a:xfrm>
                  <a:off x="7336407" y="1572985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ight Arrow 72"/>
                <p:cNvSpPr/>
                <p:nvPr/>
              </p:nvSpPr>
              <p:spPr>
                <a:xfrm>
                  <a:off x="7336407" y="1838491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ight Arrow 73"/>
                <p:cNvSpPr/>
                <p:nvPr/>
              </p:nvSpPr>
              <p:spPr>
                <a:xfrm>
                  <a:off x="7336407" y="2084546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089898" y="1750187"/>
              <a:ext cx="1155898" cy="1238250"/>
              <a:chOff x="9089898" y="1750187"/>
              <a:chExt cx="1155898" cy="123825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9321871" y="1750187"/>
                <a:ext cx="923925" cy="1238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extractor.py</a:t>
                </a:r>
                <a:endParaRPr lang="en-GB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ight Arrow 75"/>
              <p:cNvSpPr/>
              <p:nvPr/>
            </p:nvSpPr>
            <p:spPr>
              <a:xfrm>
                <a:off x="9089898" y="2220969"/>
                <a:ext cx="212844" cy="325395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076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2713" y="1541217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extractor.py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1019" y="186184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1018" y="1541217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whatsapp.py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1017" y="2896250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facebook.py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3634232" y="1834947"/>
            <a:ext cx="599192" cy="32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13066764">
            <a:off x="3549307" y="1014303"/>
            <a:ext cx="800910" cy="23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8720344">
            <a:off x="3549307" y="3048882"/>
            <a:ext cx="800910" cy="23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598760" y="229792"/>
            <a:ext cx="1912968" cy="1238250"/>
            <a:chOff x="698588" y="309268"/>
            <a:chExt cx="1912968" cy="1238250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698588" y="309268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s</a:t>
              </a:r>
              <a:r>
                <a:rPr lang="en-GB" sz="1200" dirty="0" err="1" smtClean="0"/>
                <a:t>ms.sqlite</a:t>
              </a:r>
              <a:endParaRPr lang="en-GB" sz="1200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657275" y="75757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8760" y="1584825"/>
            <a:ext cx="1912968" cy="1238250"/>
            <a:chOff x="698588" y="1664301"/>
            <a:chExt cx="1912968" cy="1238250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698588" y="1664301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whatsapp.sqlite</a:t>
              </a:r>
              <a:endParaRPr lang="en-GB" sz="8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657275" y="2061517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8760" y="2939858"/>
            <a:ext cx="1912967" cy="1238250"/>
            <a:chOff x="698588" y="3019334"/>
            <a:chExt cx="1912967" cy="1238250"/>
          </a:xfrm>
        </p:grpSpPr>
        <p:sp>
          <p:nvSpPr>
            <p:cNvPr id="18" name="Flowchart: Magnetic Disk 17"/>
            <p:cNvSpPr/>
            <p:nvPr/>
          </p:nvSpPr>
          <p:spPr>
            <a:xfrm>
              <a:off x="698588" y="3019334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messages.htm</a:t>
              </a:r>
              <a:endParaRPr lang="en-GB" sz="9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57274" y="345433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ight Arrow 19"/>
          <p:cNvSpPr/>
          <p:nvPr/>
        </p:nvSpPr>
        <p:spPr>
          <a:xfrm rot="2196030">
            <a:off x="3541363" y="1281100"/>
            <a:ext cx="800910" cy="23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3682875" y="2157788"/>
            <a:ext cx="599192" cy="32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9519122">
            <a:off x="3677962" y="3258450"/>
            <a:ext cx="800910" cy="23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5355927" y="1541217"/>
            <a:ext cx="1426617" cy="1238250"/>
            <a:chOff x="7626082" y="1741354"/>
            <a:chExt cx="1426617" cy="1238250"/>
          </a:xfrm>
        </p:grpSpPr>
        <p:sp>
          <p:nvSpPr>
            <p:cNvPr id="24" name="Right Arrow 23"/>
            <p:cNvSpPr/>
            <p:nvPr/>
          </p:nvSpPr>
          <p:spPr>
            <a:xfrm>
              <a:off x="7626082" y="2221943"/>
              <a:ext cx="415030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8204201" y="174135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err="1" smtClean="0"/>
                <a:t>combined.p</a:t>
              </a:r>
              <a:endParaRPr lang="en-GB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19743" y="1550050"/>
            <a:ext cx="2960955" cy="1238250"/>
            <a:chOff x="9089898" y="1750187"/>
            <a:chExt cx="2960955" cy="1238250"/>
          </a:xfrm>
        </p:grpSpPr>
        <p:grpSp>
          <p:nvGrpSpPr>
            <p:cNvPr id="27" name="Group 26"/>
            <p:cNvGrpSpPr/>
            <p:nvPr/>
          </p:nvGrpSpPr>
          <p:grpSpPr>
            <a:xfrm>
              <a:off x="10327341" y="1976867"/>
              <a:ext cx="1723512" cy="815546"/>
              <a:chOff x="7336407" y="1572832"/>
              <a:chExt cx="1723512" cy="815546"/>
            </a:xfrm>
          </p:grpSpPr>
          <p:sp>
            <p:nvSpPr>
              <p:cNvPr id="31" name="Flowchart: Multidocument 30"/>
              <p:cNvSpPr/>
              <p:nvPr/>
            </p:nvSpPr>
            <p:spPr>
              <a:xfrm>
                <a:off x="7890146" y="1572832"/>
                <a:ext cx="1169773" cy="815546"/>
              </a:xfrm>
              <a:prstGeom prst="flowChartMulti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/>
                  <a:t>Combined chat logs</a:t>
                </a:r>
                <a:endParaRPr lang="en-GB" sz="1100" dirty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7336407" y="1572985"/>
                <a:ext cx="390650" cy="765133"/>
                <a:chOff x="7336407" y="1572985"/>
                <a:chExt cx="390650" cy="765133"/>
              </a:xfrm>
            </p:grpSpPr>
            <p:sp>
              <p:nvSpPr>
                <p:cNvPr id="33" name="Right Arrow 32"/>
                <p:cNvSpPr/>
                <p:nvPr/>
              </p:nvSpPr>
              <p:spPr>
                <a:xfrm>
                  <a:off x="7336407" y="1572985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>
                  <a:off x="7336407" y="1838491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7336407" y="2084546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9089898" y="1750187"/>
              <a:ext cx="1155898" cy="1238250"/>
              <a:chOff x="9089898" y="1750187"/>
              <a:chExt cx="1155898" cy="123825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321871" y="1750187"/>
                <a:ext cx="923925" cy="1238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extractor.py</a:t>
                </a:r>
                <a:endParaRPr lang="en-GB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9089898" y="2220969"/>
                <a:ext cx="212844" cy="325395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98588" y="4758277"/>
            <a:ext cx="10515600" cy="1678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Alternatively, extractor.py can directly import the three preceding .</a:t>
            </a:r>
            <a:r>
              <a:rPr lang="en-GB" sz="1800" dirty="0" err="1" smtClean="0"/>
              <a:t>py</a:t>
            </a:r>
            <a:r>
              <a:rPr lang="en-GB" sz="1800" dirty="0" smtClean="0"/>
              <a:t> modules and make them pass their data directly, all in one go…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96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sms.py contains some general purpose functions that other modules rely on, so in practice even if you aren’t accessing SMS messages, you’ll still need the sms.py module floating around.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50807" y="4235810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clker.com/cliparts/a/d/4/f/12199886922028689060crown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65" y="3254188"/>
            <a:ext cx="1834807" cy="98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party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modules rely on certain libraries being available to import…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facebook.py requires </a:t>
            </a:r>
            <a:r>
              <a:rPr lang="en-GB" dirty="0" err="1" smtClean="0"/>
              <a:t>BeautifulSoup</a:t>
            </a:r>
            <a:r>
              <a:rPr lang="en-GB" dirty="0" smtClean="0"/>
              <a:t> to parse the HTML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facebook.py also requires requests, for accessing the internet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output.py requires </a:t>
            </a:r>
            <a:r>
              <a:rPr lang="en-GB" dirty="0" err="1" smtClean="0"/>
              <a:t>Matplotlib</a:t>
            </a:r>
            <a:r>
              <a:rPr lang="en-GB" dirty="0" smtClean="0"/>
              <a:t> to make the charts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(This in turn requires a bunch of other libraries)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all cases, they can be installed with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library_name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finally…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You’ll need a folder to keep the data in.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For </a:t>
            </a:r>
            <a:r>
              <a:rPr lang="en-GB" dirty="0" err="1" smtClean="0"/>
              <a:t>facebook</a:t>
            </a:r>
            <a:r>
              <a:rPr lang="en-GB" dirty="0" smtClean="0"/>
              <a:t>, messages.htm should go in this folder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For SMS and </a:t>
            </a:r>
            <a:r>
              <a:rPr lang="en-GB" dirty="0" err="1" smtClean="0"/>
              <a:t>Whatsapp</a:t>
            </a:r>
            <a:r>
              <a:rPr lang="en-GB" dirty="0" smtClean="0"/>
              <a:t>, there should be a sub-folder for each 	phone backup, and each sub-folder should contain three </a:t>
            </a:r>
            <a:r>
              <a:rPr lang="en-GB" dirty="0" err="1" smtClean="0"/>
              <a:t>sqlite</a:t>
            </a:r>
            <a:r>
              <a:rPr lang="en-GB" dirty="0" smtClean="0"/>
              <a:t> 	files (SMS, </a:t>
            </a:r>
            <a:r>
              <a:rPr lang="en-GB" dirty="0" err="1" smtClean="0"/>
              <a:t>whatsapp</a:t>
            </a:r>
            <a:r>
              <a:rPr lang="en-GB" dirty="0" smtClean="0"/>
              <a:t> and contacts)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There should also be a sub-folder called html for the </a:t>
            </a:r>
            <a:r>
              <a:rPr lang="en-GB" dirty="0" err="1" smtClean="0"/>
              <a:t>chatlogs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scripts don’t need to be in this folder, they can be anywhere, but they do rely on the above structure existing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0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How does this work?</vt:lpstr>
      <vt:lpstr>PowerPoint Presentation</vt:lpstr>
      <vt:lpstr>PowerPoint Presentation</vt:lpstr>
      <vt:lpstr>PowerPoint Presentation</vt:lpstr>
      <vt:lpstr>PowerPoint Presentation</vt:lpstr>
      <vt:lpstr>Note!</vt:lpstr>
      <vt:lpstr>Third party libraries</vt:lpstr>
      <vt:lpstr>And finally…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this work?</dc:title>
  <dc:creator>Sam Ireland</dc:creator>
  <cp:lastModifiedBy>Sam Ireland</cp:lastModifiedBy>
  <cp:revision>8</cp:revision>
  <dcterms:created xsi:type="dcterms:W3CDTF">2015-05-22T20:48:40Z</dcterms:created>
  <dcterms:modified xsi:type="dcterms:W3CDTF">2015-05-22T21:43:11Z</dcterms:modified>
</cp:coreProperties>
</file>