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9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8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8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2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215A3-C6BE-214B-BF71-38D63714D3A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43C81-6481-E947-8C58-32C8D47C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and Wealth of 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 of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Infant mortality rate</a:t>
            </a:r>
          </a:p>
          <a:p>
            <a:r>
              <a:rPr lang="en-US" dirty="0" smtClean="0"/>
              <a:t>HIV/AIDS rate in adults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2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 of Wealth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GDP per capita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9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12-14 at 10.53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2-14 at 9.0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9144000" cy="65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2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12-14 at 9.0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143000"/>
            <a:ext cx="89027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2-14 at 9.08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155700"/>
            <a:ext cx="90551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2-14 at 9.11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143000"/>
            <a:ext cx="9004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2-14 at 9.11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104900"/>
            <a:ext cx="9004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</Words>
  <Application>Microsoft Macintosh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Health and Wealth of Nations</vt:lpstr>
      <vt:lpstr>Indicators of Health</vt:lpstr>
      <vt:lpstr>Indicators of Wealth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Wealth of Nations</dc:title>
  <dc:creator>Samir Gadkari</dc:creator>
  <cp:lastModifiedBy>Samir Gadkari</cp:lastModifiedBy>
  <cp:revision>6</cp:revision>
  <dcterms:created xsi:type="dcterms:W3CDTF">2018-12-14T16:59:43Z</dcterms:created>
  <dcterms:modified xsi:type="dcterms:W3CDTF">2018-12-14T19:03:29Z</dcterms:modified>
</cp:coreProperties>
</file>