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237DE-FDC8-4E44-BC02-7F5D6754BC0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A310D-A7B9-40E3-848A-1BC041DCC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C8-1556-43C7-8ADF-72DBAEF008E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480-082A-4791-8163-BB467E9DF74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344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480-082A-4791-8163-BB467E9DF74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3139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480-082A-4791-8163-BB467E9DF74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025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480-082A-4791-8163-BB467E9DF74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28087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480-082A-4791-8163-BB467E9DF74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7203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6968-D397-4CAD-82F3-7DBC46B1F49F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78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D30A-9C34-40F0-9A76-6FD888B868B0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2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3B89-E530-45BD-935D-BC9475C4916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8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C722-A3EF-4B78-9D59-BCEA79EDDFCE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9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B04B-5A86-42B1-946C-1835965BAB8D}" type="datetime1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3BE-3155-47E6-94A6-985C491D8DE9}" type="datetime1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A0C3-2588-4346-9CA0-363F737E6AF0}" type="datetime1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554-D9B2-4011-84C5-4DD9C0A805A5}" type="datetime1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3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404C-63CB-42E8-AB9A-6170D842DCCB}" type="datetime1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8E60-ADA6-4093-A10C-0187CC92A49C}" type="datetime1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6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E480-082A-4791-8163-BB467E9DF74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Samir Gorai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456C84-40A0-4617-AA38-9374D4733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6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ED95-5A66-75E8-DA20-43724275E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Student Database Project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0110A-D4DD-7912-6E55-2F7668F4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IN" dirty="0"/>
              <a:t>Front end using HTML, CSS</a:t>
            </a:r>
          </a:p>
          <a:p>
            <a:pPr algn="ctr"/>
            <a:r>
              <a:rPr lang="en-IN" dirty="0"/>
              <a:t>Backend Using Python Django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14A74-8561-B5DA-3AD9-B41483F6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072B4-0A5F-E939-6FF4-CC7EB022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3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6A061C-3C7C-5BD8-D203-D6807E679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7350"/>
          <a:stretch/>
        </p:blipFill>
        <p:spPr>
          <a:xfrm>
            <a:off x="997765" y="697007"/>
            <a:ext cx="5781717" cy="2196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ADE6-ACAE-481B-F244-D408A218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03BA-6EFF-0852-A9C0-2C3B558C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10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7C341-FFDB-F1DA-4AF0-AF98CD05B773}"/>
              </a:ext>
            </a:extLst>
          </p:cNvPr>
          <p:cNvSpPr txBox="1"/>
          <p:nvPr/>
        </p:nvSpPr>
        <p:spPr>
          <a:xfrm>
            <a:off x="997765" y="3308382"/>
            <a:ext cx="3676006" cy="369332"/>
          </a:xfrm>
          <a:prstGeom prst="rect">
            <a:avLst/>
          </a:prstGeom>
          <a:noFill/>
          <a:ln>
            <a:solidFill>
              <a:schemeClr val="accent1">
                <a:alpha val="88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After </a:t>
            </a:r>
            <a:r>
              <a:rPr lang="en-IN" dirty="0" err="1"/>
              <a:t>Succesfully</a:t>
            </a:r>
            <a:r>
              <a:rPr lang="en-IN" dirty="0"/>
              <a:t> updating Details</a:t>
            </a:r>
          </a:p>
        </p:txBody>
      </p:sp>
    </p:spTree>
    <p:extLst>
      <p:ext uri="{BB962C8B-B14F-4D97-AF65-F5344CB8AC3E}">
        <p14:creationId xmlns:p14="http://schemas.microsoft.com/office/powerpoint/2010/main" val="404221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ABD5E2-3D5B-5365-B698-D17A2F8C3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7056"/>
            <a:ext cx="5743617" cy="27908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1304E-B8B6-04E0-AB43-67F72E3E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B4ED-E7D9-44A6-0EB4-9AF74CD9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44114-DE5E-E08B-0D1C-EAE599A57813}"/>
              </a:ext>
            </a:extLst>
          </p:cNvPr>
          <p:cNvSpPr txBox="1"/>
          <p:nvPr/>
        </p:nvSpPr>
        <p:spPr>
          <a:xfrm>
            <a:off x="677334" y="3327901"/>
            <a:ext cx="6026009" cy="646331"/>
          </a:xfrm>
          <a:prstGeom prst="rect">
            <a:avLst/>
          </a:prstGeom>
          <a:noFill/>
          <a:ln>
            <a:solidFill>
              <a:schemeClr val="accent1">
                <a:alpha val="82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If a Students Details are not found the following page is </a:t>
            </a:r>
          </a:p>
          <a:p>
            <a:r>
              <a:rPr lang="en-IN" dirty="0"/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6661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471E-92A8-8F2A-9DB5-0C0D4187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E573D-3CBE-914E-0882-E49B9CF0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8EAA2-D3C7-EF7A-2934-AA3749DB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D01F2-AE50-A1FA-7404-09583FAC7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4"/>
          <a:stretch/>
        </p:blipFill>
        <p:spPr>
          <a:xfrm>
            <a:off x="678875" y="1661071"/>
            <a:ext cx="6194514" cy="2235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96044-9479-FA4F-3C53-59B3D99BF01A}"/>
              </a:ext>
            </a:extLst>
          </p:cNvPr>
          <p:cNvSpPr txBox="1"/>
          <p:nvPr/>
        </p:nvSpPr>
        <p:spPr>
          <a:xfrm>
            <a:off x="712574" y="4254843"/>
            <a:ext cx="2076594" cy="369332"/>
          </a:xfrm>
          <a:prstGeom prst="rect">
            <a:avLst/>
          </a:prstGeom>
          <a:noFill/>
          <a:ln>
            <a:solidFill>
              <a:schemeClr val="accent1">
                <a:alpha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Delete Home Page</a:t>
            </a:r>
          </a:p>
        </p:txBody>
      </p:sp>
    </p:spTree>
    <p:extLst>
      <p:ext uri="{BB962C8B-B14F-4D97-AF65-F5344CB8AC3E}">
        <p14:creationId xmlns:p14="http://schemas.microsoft.com/office/powerpoint/2010/main" val="24554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E77CF-DA76-776A-3A8E-47ECEE23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EAB21-6F60-606A-BD8A-4EA258D2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3EA18-A141-FE55-B737-709520AEA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" y="846759"/>
            <a:ext cx="8591613" cy="2343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546DBF-C4CC-A28F-2E40-5E60F43304D5}"/>
              </a:ext>
            </a:extLst>
          </p:cNvPr>
          <p:cNvSpPr txBox="1"/>
          <p:nvPr/>
        </p:nvSpPr>
        <p:spPr>
          <a:xfrm>
            <a:off x="496257" y="3668075"/>
            <a:ext cx="7609279" cy="646331"/>
          </a:xfrm>
          <a:prstGeom prst="rect">
            <a:avLst/>
          </a:prstGeom>
          <a:noFill/>
          <a:ln>
            <a:solidFill>
              <a:schemeClr val="accent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After a Registration no is successfully found it is then displayed on page</a:t>
            </a:r>
          </a:p>
          <a:p>
            <a:r>
              <a:rPr lang="en-IN" dirty="0"/>
              <a:t>And user can delete the details for a particular student</a:t>
            </a:r>
          </a:p>
        </p:txBody>
      </p:sp>
    </p:spTree>
    <p:extLst>
      <p:ext uri="{BB962C8B-B14F-4D97-AF65-F5344CB8AC3E}">
        <p14:creationId xmlns:p14="http://schemas.microsoft.com/office/powerpoint/2010/main" val="340543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4662A-1589-6BC8-1B64-012B13A6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8995F-2470-E247-A9F5-30C3687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A4F16-1354-E80E-872E-83845CC56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399"/>
          <a:stretch/>
        </p:blipFill>
        <p:spPr>
          <a:xfrm>
            <a:off x="1209639" y="1067124"/>
            <a:ext cx="4886361" cy="237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61910-3B5C-5BE7-78A5-7D110C12CBBB}"/>
              </a:ext>
            </a:extLst>
          </p:cNvPr>
          <p:cNvSpPr txBox="1"/>
          <p:nvPr/>
        </p:nvSpPr>
        <p:spPr>
          <a:xfrm>
            <a:off x="1209639" y="3528941"/>
            <a:ext cx="4743606" cy="369332"/>
          </a:xfrm>
          <a:prstGeom prst="rect">
            <a:avLst/>
          </a:prstGeom>
          <a:noFill/>
          <a:ln>
            <a:solidFill>
              <a:schemeClr val="accent1">
                <a:alpha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After Successfully deleting a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61650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C96797-C0C7-773C-A496-9BB71C269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10"/>
          <a:stretch/>
        </p:blipFill>
        <p:spPr>
          <a:xfrm>
            <a:off x="899798" y="988272"/>
            <a:ext cx="6296071" cy="252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062F4-A339-739C-F381-186311AC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6CE0A-957C-3840-2ABC-D24B15CD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15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CEC75-3675-897C-6839-1FCA429D789D}"/>
              </a:ext>
            </a:extLst>
          </p:cNvPr>
          <p:cNvSpPr txBox="1"/>
          <p:nvPr/>
        </p:nvSpPr>
        <p:spPr>
          <a:xfrm>
            <a:off x="899798" y="4038983"/>
            <a:ext cx="5612690" cy="646331"/>
          </a:xfrm>
          <a:prstGeom prst="rect">
            <a:avLst/>
          </a:prstGeom>
          <a:noFill/>
          <a:ln>
            <a:solidFill>
              <a:schemeClr val="accent1">
                <a:alpha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If a Data is not found for a searched Registration no </a:t>
            </a:r>
          </a:p>
          <a:p>
            <a:r>
              <a:rPr lang="en-IN" dirty="0"/>
              <a:t>this page is displayed</a:t>
            </a:r>
          </a:p>
        </p:txBody>
      </p:sp>
    </p:spTree>
    <p:extLst>
      <p:ext uri="{BB962C8B-B14F-4D97-AF65-F5344CB8AC3E}">
        <p14:creationId xmlns:p14="http://schemas.microsoft.com/office/powerpoint/2010/main" val="290440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C843-4275-6444-902C-2BAE5AE9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4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Home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FB327-9A4B-F6FC-EE1A-7B3AABC1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7E0E5-5CCB-8189-37FC-2A9B9A61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9A3D4-5EA0-BABC-6C07-F746FD63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573"/>
            <a:ext cx="10572827" cy="40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2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684B-BCDF-4A48-BF33-264CC6F1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740"/>
          </a:xfrm>
        </p:spPr>
        <p:txBody>
          <a:bodyPr>
            <a:normAutofit/>
          </a:bodyPr>
          <a:lstStyle/>
          <a:p>
            <a:r>
              <a:rPr lang="en-IN" sz="4800" dirty="0"/>
              <a:t>CREATE: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E812EF-0BAC-0DB5-F4C0-259D29EE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r="12786" b="33193"/>
          <a:stretch/>
        </p:blipFill>
        <p:spPr>
          <a:xfrm>
            <a:off x="838200" y="1329006"/>
            <a:ext cx="7308000" cy="1872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BEEA6-DD8A-5626-4005-AFA83D30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17DDC-A940-3DEB-BCD7-E6428244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F734-9650-A8AD-A167-7AD5EBE71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8169"/>
          <a:stretch/>
        </p:blipFill>
        <p:spPr>
          <a:xfrm>
            <a:off x="888600" y="4095849"/>
            <a:ext cx="6300000" cy="205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F0D442-3BCA-F49D-643D-5ACB704B5832}"/>
              </a:ext>
            </a:extLst>
          </p:cNvPr>
          <p:cNvSpPr txBox="1"/>
          <p:nvPr/>
        </p:nvSpPr>
        <p:spPr>
          <a:xfrm>
            <a:off x="8314224" y="1314616"/>
            <a:ext cx="2240433" cy="3970318"/>
          </a:xfrm>
          <a:prstGeom prst="rect">
            <a:avLst/>
          </a:prstGeom>
          <a:noFill/>
          <a:ln>
            <a:solidFill>
              <a:schemeClr val="accent1">
                <a:alpha val="9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&gt;In this page we can add new student details by entering First Name Last Name and Registration no</a:t>
            </a:r>
          </a:p>
          <a:p>
            <a:r>
              <a:rPr lang="en-IN" dirty="0"/>
              <a:t> &gt;Registration no is Primary Key(Unique) if a new Registration no is entered it is successfully added into the</a:t>
            </a:r>
          </a:p>
          <a:p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3368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87E15-4EA1-3E74-1409-2E2CCCE5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1B074-039D-A7CC-2AEC-28F3CBF5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E5F8F-8C0E-96F6-0AA7-575433848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1744"/>
          <a:stretch/>
        </p:blipFill>
        <p:spPr>
          <a:xfrm>
            <a:off x="1041674" y="635700"/>
            <a:ext cx="5476915" cy="194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4E8BE-A8E4-A394-524C-FAECCF3D8F16}"/>
              </a:ext>
            </a:extLst>
          </p:cNvPr>
          <p:cNvSpPr txBox="1"/>
          <p:nvPr/>
        </p:nvSpPr>
        <p:spPr>
          <a:xfrm>
            <a:off x="1075225" y="3097013"/>
            <a:ext cx="4104244" cy="1200329"/>
          </a:xfrm>
          <a:prstGeom prst="rect">
            <a:avLst/>
          </a:prstGeom>
          <a:noFill/>
          <a:ln>
            <a:solidFill>
              <a:schemeClr val="accent1">
                <a:alpha val="8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If an Registration no already and user try to create a students details with same registration no then the details is not saved to database.</a:t>
            </a:r>
          </a:p>
        </p:txBody>
      </p:sp>
    </p:spTree>
    <p:extLst>
      <p:ext uri="{BB962C8B-B14F-4D97-AF65-F5344CB8AC3E}">
        <p14:creationId xmlns:p14="http://schemas.microsoft.com/office/powerpoint/2010/main" val="351187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A536-5B75-AEF3-FECE-E83917CD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9E28A-2529-C785-CD26-3619D6CF3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1" y="1500908"/>
            <a:ext cx="7220003" cy="23145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B046-BD26-AA98-1249-C792D5FB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210C5-3BE2-D41B-D136-D8738D9D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2B25E-7A42-35BC-E3EA-3799958024EC}"/>
              </a:ext>
            </a:extLst>
          </p:cNvPr>
          <p:cNvSpPr txBox="1"/>
          <p:nvPr/>
        </p:nvSpPr>
        <p:spPr>
          <a:xfrm>
            <a:off x="848497" y="3925329"/>
            <a:ext cx="4713150" cy="646331"/>
          </a:xfrm>
          <a:prstGeom prst="rect">
            <a:avLst/>
          </a:prstGeom>
          <a:noFill/>
          <a:ln>
            <a:solidFill>
              <a:schemeClr val="accent1">
                <a:alpha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Here User can search for a students details </a:t>
            </a:r>
          </a:p>
          <a:p>
            <a:r>
              <a:rPr lang="en-IN" dirty="0"/>
              <a:t>by entering his/her Registration no</a:t>
            </a:r>
          </a:p>
        </p:txBody>
      </p:sp>
    </p:spTree>
    <p:extLst>
      <p:ext uri="{BB962C8B-B14F-4D97-AF65-F5344CB8AC3E}">
        <p14:creationId xmlns:p14="http://schemas.microsoft.com/office/powerpoint/2010/main" val="216247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9C8FA6-9A58-1C7E-71A4-AF2ABE5B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" y="773595"/>
            <a:ext cx="5886493" cy="298134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F7AD-668E-B104-37D3-2B8F3546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E171-2A18-3902-395D-DB829622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AE461-C3E2-F301-7B0C-AC2B163A89F1}"/>
              </a:ext>
            </a:extLst>
          </p:cNvPr>
          <p:cNvSpPr txBox="1"/>
          <p:nvPr/>
        </p:nvSpPr>
        <p:spPr>
          <a:xfrm>
            <a:off x="817691" y="4081848"/>
            <a:ext cx="3730508" cy="369332"/>
          </a:xfrm>
          <a:prstGeom prst="rect">
            <a:avLst/>
          </a:prstGeom>
          <a:noFill/>
          <a:ln>
            <a:solidFill>
              <a:schemeClr val="accent1">
                <a:alpha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After successfully finding the data</a:t>
            </a:r>
          </a:p>
        </p:txBody>
      </p:sp>
    </p:spTree>
    <p:extLst>
      <p:ext uri="{BB962C8B-B14F-4D97-AF65-F5344CB8AC3E}">
        <p14:creationId xmlns:p14="http://schemas.microsoft.com/office/powerpoint/2010/main" val="189271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35119A-353F-CCD3-AA82-87F249F3A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81" y="771471"/>
            <a:ext cx="4905411" cy="30289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9E93-A334-EBA4-4740-0EA5D88F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CD494-AFA9-B94A-DBB9-1EDD6C97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92C98-BA0B-A613-BB0D-9ECD5AB9DB31}"/>
              </a:ext>
            </a:extLst>
          </p:cNvPr>
          <p:cNvSpPr txBox="1"/>
          <p:nvPr/>
        </p:nvSpPr>
        <p:spPr>
          <a:xfrm>
            <a:off x="1145281" y="4073611"/>
            <a:ext cx="4998741" cy="646331"/>
          </a:xfrm>
          <a:prstGeom prst="rect">
            <a:avLst/>
          </a:prstGeom>
          <a:noFill/>
          <a:ln>
            <a:solidFill>
              <a:schemeClr val="accent1">
                <a:alpha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If the Details is not found with the searched </a:t>
            </a:r>
          </a:p>
          <a:p>
            <a:r>
              <a:rPr lang="en-IN" dirty="0"/>
              <a:t>Registration no the following page is displayed</a:t>
            </a:r>
          </a:p>
        </p:txBody>
      </p:sp>
    </p:spTree>
    <p:extLst>
      <p:ext uri="{BB962C8B-B14F-4D97-AF65-F5344CB8AC3E}">
        <p14:creationId xmlns:p14="http://schemas.microsoft.com/office/powerpoint/2010/main" val="49092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3491-0927-F51D-989A-BCD5C7E9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FCB9C9-68AA-C17B-90E7-9B93AB6F2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3" y="1898576"/>
            <a:ext cx="5743617" cy="27908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EA0DF-3153-D93D-20BD-8481FDDA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3510C-634F-0054-65FE-DC346D4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0FED4-F196-8F88-71DD-04AB1A423D26}"/>
              </a:ext>
            </a:extLst>
          </p:cNvPr>
          <p:cNvSpPr txBox="1"/>
          <p:nvPr/>
        </p:nvSpPr>
        <p:spPr>
          <a:xfrm>
            <a:off x="870694" y="4811393"/>
            <a:ext cx="5027338" cy="923330"/>
          </a:xfrm>
          <a:prstGeom prst="rect">
            <a:avLst/>
          </a:prstGeom>
          <a:noFill/>
          <a:ln>
            <a:solidFill>
              <a:schemeClr val="accent1">
                <a:alpha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User can Search for a Students registration no.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61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FA726-4A0D-FD3B-7E27-49FB38BF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Samir Gorai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62CA7-A8EF-2D75-9690-8CB5F13C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6C84-40A0-4617-AA38-9374D4733E2E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80764-622D-03FF-752F-BBB93BFB1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7" y="673690"/>
            <a:ext cx="8886890" cy="28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0F631-0D58-0C95-7D98-3A8958EE1DA9}"/>
              </a:ext>
            </a:extLst>
          </p:cNvPr>
          <p:cNvSpPr txBox="1"/>
          <p:nvPr/>
        </p:nvSpPr>
        <p:spPr>
          <a:xfrm>
            <a:off x="729917" y="3579341"/>
            <a:ext cx="6346609" cy="369332"/>
          </a:xfrm>
          <a:prstGeom prst="rect">
            <a:avLst/>
          </a:prstGeom>
          <a:noFill/>
          <a:ln>
            <a:solidFill>
              <a:schemeClr val="accent1">
                <a:alpha val="89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User can update the First Name or Last Name or both field.</a:t>
            </a:r>
          </a:p>
        </p:txBody>
      </p:sp>
    </p:spTree>
    <p:extLst>
      <p:ext uri="{BB962C8B-B14F-4D97-AF65-F5344CB8AC3E}">
        <p14:creationId xmlns:p14="http://schemas.microsoft.com/office/powerpoint/2010/main" val="4148347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258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Student Database Project</vt:lpstr>
      <vt:lpstr>Home Page</vt:lpstr>
      <vt:lpstr>CREATE:</vt:lpstr>
      <vt:lpstr>PowerPoint Presentation</vt:lpstr>
      <vt:lpstr> Read</vt:lpstr>
      <vt:lpstr>PowerPoint Presentation</vt:lpstr>
      <vt:lpstr>PowerPoint Presentation</vt:lpstr>
      <vt:lpstr>Update:</vt:lpstr>
      <vt:lpstr>PowerPoint Presentation</vt:lpstr>
      <vt:lpstr>PowerPoint Presentation</vt:lpstr>
      <vt:lpstr>PowerPoint Presentation</vt:lpstr>
      <vt:lpstr>Delete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CRUD Project</dc:title>
  <dc:creator>Samir Gorai</dc:creator>
  <cp:lastModifiedBy>Samir Gorai</cp:lastModifiedBy>
  <cp:revision>18</cp:revision>
  <dcterms:created xsi:type="dcterms:W3CDTF">2023-12-02T06:52:30Z</dcterms:created>
  <dcterms:modified xsi:type="dcterms:W3CDTF">2023-12-02T07:22:11Z</dcterms:modified>
</cp:coreProperties>
</file>