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5" r:id="rId7"/>
    <p:sldId id="264" r:id="rId8"/>
    <p:sldId id="266" r:id="rId9"/>
    <p:sldId id="267" r:id="rId10"/>
    <p:sldId id="26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nodejs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nodejs.org/en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nodej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nodejs.org/e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25F2E-E2E0-4553-A87E-3C24270B7D4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B3BA2A-0AE6-4F40-86B8-037F862AE566}">
      <dgm:prSet/>
      <dgm:spPr/>
      <dgm:t>
        <a:bodyPr/>
        <a:lstStyle/>
        <a:p>
          <a:r>
            <a:rPr lang="en-US" b="0" i="0" baseline="0"/>
            <a:t>Intro till NodeJS </a:t>
          </a:r>
          <a:endParaRPr lang="en-US"/>
        </a:p>
      </dgm:t>
    </dgm:pt>
    <dgm:pt modelId="{7D3144D3-4C6B-44F7-8409-1DDE334B8C56}" type="parTrans" cxnId="{034349AD-26FA-4F96-8DB5-2B042BB1668B}">
      <dgm:prSet/>
      <dgm:spPr/>
      <dgm:t>
        <a:bodyPr/>
        <a:lstStyle/>
        <a:p>
          <a:endParaRPr lang="en-US"/>
        </a:p>
      </dgm:t>
    </dgm:pt>
    <dgm:pt modelId="{14F7E946-B259-44B5-ADF6-8048957EEC77}" type="sibTrans" cxnId="{034349AD-26FA-4F96-8DB5-2B042BB1668B}">
      <dgm:prSet/>
      <dgm:spPr/>
      <dgm:t>
        <a:bodyPr/>
        <a:lstStyle/>
        <a:p>
          <a:endParaRPr lang="en-US"/>
        </a:p>
      </dgm:t>
    </dgm:pt>
    <dgm:pt modelId="{62FBACB9-18F4-419A-9E06-981CA777AC25}">
      <dgm:prSet/>
      <dgm:spPr/>
      <dgm:t>
        <a:bodyPr/>
        <a:lstStyle/>
        <a:p>
          <a:r>
            <a:rPr lang="en-US" b="0" i="0" baseline="0"/>
            <a:t>Förstå server-side javascript </a:t>
          </a:r>
          <a:endParaRPr lang="en-US"/>
        </a:p>
      </dgm:t>
    </dgm:pt>
    <dgm:pt modelId="{0A5658F8-59A1-49D4-B512-00CFDDB50D64}" type="parTrans" cxnId="{62E9C311-BA44-468A-9C50-8793C288D1E6}">
      <dgm:prSet/>
      <dgm:spPr/>
      <dgm:t>
        <a:bodyPr/>
        <a:lstStyle/>
        <a:p>
          <a:endParaRPr lang="en-US"/>
        </a:p>
      </dgm:t>
    </dgm:pt>
    <dgm:pt modelId="{26636946-C004-4F9D-B0C4-1176A5D744FB}" type="sibTrans" cxnId="{62E9C311-BA44-468A-9C50-8793C288D1E6}">
      <dgm:prSet/>
      <dgm:spPr/>
      <dgm:t>
        <a:bodyPr/>
        <a:lstStyle/>
        <a:p>
          <a:endParaRPr lang="en-US"/>
        </a:p>
      </dgm:t>
    </dgm:pt>
    <dgm:pt modelId="{AD4FDA08-DE9A-4B74-9084-25C20B9357A9}">
      <dgm:prSet/>
      <dgm:spPr/>
      <dgm:t>
        <a:bodyPr/>
        <a:lstStyle/>
        <a:p>
          <a:r>
            <a:rPr lang="en-US" b="0" i="0" baseline="0"/>
            <a:t>Bygga en webbserve</a:t>
          </a:r>
          <a:r>
            <a:rPr lang="en-US"/>
            <a:t>r</a:t>
          </a:r>
        </a:p>
      </dgm:t>
    </dgm:pt>
    <dgm:pt modelId="{50043E15-517E-4F46-96C7-CBBC02CB376A}" type="parTrans" cxnId="{23449E2F-6660-4DDF-A9C4-B6CE7BA01346}">
      <dgm:prSet/>
      <dgm:spPr/>
      <dgm:t>
        <a:bodyPr/>
        <a:lstStyle/>
        <a:p>
          <a:endParaRPr lang="en-US"/>
        </a:p>
      </dgm:t>
    </dgm:pt>
    <dgm:pt modelId="{579EFB24-E856-4509-A737-0D2D6F55D737}" type="sibTrans" cxnId="{23449E2F-6660-4DDF-A9C4-B6CE7BA01346}">
      <dgm:prSet/>
      <dgm:spPr/>
      <dgm:t>
        <a:bodyPr/>
        <a:lstStyle/>
        <a:p>
          <a:endParaRPr lang="en-US"/>
        </a:p>
      </dgm:t>
    </dgm:pt>
    <dgm:pt modelId="{411DF241-2884-4712-A338-5CC0E9851080}">
      <dgm:prSet/>
      <dgm:spPr/>
      <dgm:t>
        <a:bodyPr/>
        <a:lstStyle/>
        <a:p>
          <a:r>
            <a:rPr lang="en-US" b="0" i="0" baseline="0" dirty="0" err="1"/>
            <a:t>Varva</a:t>
          </a:r>
          <a:r>
            <a:rPr lang="en-US" b="0" i="0" baseline="0" dirty="0"/>
            <a:t> med </a:t>
          </a:r>
          <a:r>
            <a:rPr lang="en-US" b="0" i="0" baseline="0" dirty="0" err="1"/>
            <a:t>övningar</a:t>
          </a:r>
          <a:endParaRPr lang="en-US" dirty="0"/>
        </a:p>
      </dgm:t>
    </dgm:pt>
    <dgm:pt modelId="{339710B5-4926-4480-BC3E-27F4D48BE396}" type="parTrans" cxnId="{B37E90FD-9BF5-44C3-900A-6F8BE8031097}">
      <dgm:prSet/>
      <dgm:spPr/>
      <dgm:t>
        <a:bodyPr/>
        <a:lstStyle/>
        <a:p>
          <a:endParaRPr lang="en-US"/>
        </a:p>
      </dgm:t>
    </dgm:pt>
    <dgm:pt modelId="{52EF1027-21C0-41CC-B024-FBDA7B6A224F}" type="sibTrans" cxnId="{B37E90FD-9BF5-44C3-900A-6F8BE8031097}">
      <dgm:prSet/>
      <dgm:spPr/>
      <dgm:t>
        <a:bodyPr/>
        <a:lstStyle/>
        <a:p>
          <a:endParaRPr lang="en-US"/>
        </a:p>
      </dgm:t>
    </dgm:pt>
    <dgm:pt modelId="{53A203E5-4062-4644-AF7E-ADAB84F99DBB}">
      <dgm:prSet/>
      <dgm:spPr/>
      <dgm:t>
        <a:bodyPr/>
        <a:lstStyle/>
        <a:p>
          <a:r>
            <a:rPr lang="en-US" b="0" i="0" baseline="0"/>
            <a:t>Att läsa: </a:t>
          </a:r>
          <a:r>
            <a:rPr lang="en-US" b="0" i="0" baseline="0">
              <a:hlinkClick xmlns:r="http://schemas.openxmlformats.org/officeDocument/2006/relationships" r:id="rId1"/>
            </a:rPr>
            <a:t>https://www.w3schools.com/nodejs/</a:t>
          </a:r>
          <a:endParaRPr lang="en-US"/>
        </a:p>
      </dgm:t>
    </dgm:pt>
    <dgm:pt modelId="{7A465663-7555-446A-A8AA-FCA871F6E1D9}" type="parTrans" cxnId="{E616C17C-3917-412F-A1C2-5852576202ED}">
      <dgm:prSet/>
      <dgm:spPr/>
      <dgm:t>
        <a:bodyPr/>
        <a:lstStyle/>
        <a:p>
          <a:endParaRPr lang="en-US"/>
        </a:p>
      </dgm:t>
    </dgm:pt>
    <dgm:pt modelId="{2A908F27-3CF7-4A00-84E6-4F90DB72AF43}" type="sibTrans" cxnId="{E616C17C-3917-412F-A1C2-5852576202ED}">
      <dgm:prSet/>
      <dgm:spPr/>
      <dgm:t>
        <a:bodyPr/>
        <a:lstStyle/>
        <a:p>
          <a:endParaRPr lang="en-US"/>
        </a:p>
      </dgm:t>
    </dgm:pt>
    <dgm:pt modelId="{19E3848F-4332-4190-9D44-3D5BF4B16FDA}" type="pres">
      <dgm:prSet presAssocID="{E7C25F2E-E2E0-4553-A87E-3C24270B7D4B}" presName="vert0" presStyleCnt="0">
        <dgm:presLayoutVars>
          <dgm:dir/>
          <dgm:animOne val="branch"/>
          <dgm:animLvl val="lvl"/>
        </dgm:presLayoutVars>
      </dgm:prSet>
      <dgm:spPr/>
    </dgm:pt>
    <dgm:pt modelId="{3DD1923E-7388-43AC-A27C-FF5EADA43949}" type="pres">
      <dgm:prSet presAssocID="{86B3BA2A-0AE6-4F40-86B8-037F862AE566}" presName="thickLine" presStyleLbl="alignNode1" presStyleIdx="0" presStyleCnt="5"/>
      <dgm:spPr/>
    </dgm:pt>
    <dgm:pt modelId="{CBA2A3F1-5371-42AE-ABBD-CACFF6D48814}" type="pres">
      <dgm:prSet presAssocID="{86B3BA2A-0AE6-4F40-86B8-037F862AE566}" presName="horz1" presStyleCnt="0"/>
      <dgm:spPr/>
    </dgm:pt>
    <dgm:pt modelId="{530C77BF-7E74-4B0D-9D00-44353E699750}" type="pres">
      <dgm:prSet presAssocID="{86B3BA2A-0AE6-4F40-86B8-037F862AE566}" presName="tx1" presStyleLbl="revTx" presStyleIdx="0" presStyleCnt="5"/>
      <dgm:spPr/>
    </dgm:pt>
    <dgm:pt modelId="{A76150B3-A9CB-41F9-B985-27398999E4F1}" type="pres">
      <dgm:prSet presAssocID="{86B3BA2A-0AE6-4F40-86B8-037F862AE566}" presName="vert1" presStyleCnt="0"/>
      <dgm:spPr/>
    </dgm:pt>
    <dgm:pt modelId="{7A57D3C5-D9B8-4DB6-A077-B513E9E32CFD}" type="pres">
      <dgm:prSet presAssocID="{62FBACB9-18F4-419A-9E06-981CA777AC25}" presName="thickLine" presStyleLbl="alignNode1" presStyleIdx="1" presStyleCnt="5"/>
      <dgm:spPr/>
    </dgm:pt>
    <dgm:pt modelId="{760E2E29-4A4E-49B6-B68D-8B109E7C2ED2}" type="pres">
      <dgm:prSet presAssocID="{62FBACB9-18F4-419A-9E06-981CA777AC25}" presName="horz1" presStyleCnt="0"/>
      <dgm:spPr/>
    </dgm:pt>
    <dgm:pt modelId="{0E83BAFC-EE49-4955-B64F-48414AAD51EC}" type="pres">
      <dgm:prSet presAssocID="{62FBACB9-18F4-419A-9E06-981CA777AC25}" presName="tx1" presStyleLbl="revTx" presStyleIdx="1" presStyleCnt="5"/>
      <dgm:spPr/>
    </dgm:pt>
    <dgm:pt modelId="{D02D3204-3065-45EB-B113-513134B55558}" type="pres">
      <dgm:prSet presAssocID="{62FBACB9-18F4-419A-9E06-981CA777AC25}" presName="vert1" presStyleCnt="0"/>
      <dgm:spPr/>
    </dgm:pt>
    <dgm:pt modelId="{BE921479-331E-45F8-8F41-0D5C1E5D89DC}" type="pres">
      <dgm:prSet presAssocID="{AD4FDA08-DE9A-4B74-9084-25C20B9357A9}" presName="thickLine" presStyleLbl="alignNode1" presStyleIdx="2" presStyleCnt="5"/>
      <dgm:spPr/>
    </dgm:pt>
    <dgm:pt modelId="{F65CFE0D-2A07-462A-B6EC-E54CD561C4C1}" type="pres">
      <dgm:prSet presAssocID="{AD4FDA08-DE9A-4B74-9084-25C20B9357A9}" presName="horz1" presStyleCnt="0"/>
      <dgm:spPr/>
    </dgm:pt>
    <dgm:pt modelId="{322BA66A-06B4-43F3-ABF7-A37E277A1184}" type="pres">
      <dgm:prSet presAssocID="{AD4FDA08-DE9A-4B74-9084-25C20B9357A9}" presName="tx1" presStyleLbl="revTx" presStyleIdx="2" presStyleCnt="5"/>
      <dgm:spPr/>
    </dgm:pt>
    <dgm:pt modelId="{AC16CAA5-2EAB-4E92-B75B-8C4DDC8E0D5E}" type="pres">
      <dgm:prSet presAssocID="{AD4FDA08-DE9A-4B74-9084-25C20B9357A9}" presName="vert1" presStyleCnt="0"/>
      <dgm:spPr/>
    </dgm:pt>
    <dgm:pt modelId="{EAD606BD-9329-4596-9B0E-5EA9424F1285}" type="pres">
      <dgm:prSet presAssocID="{411DF241-2884-4712-A338-5CC0E9851080}" presName="thickLine" presStyleLbl="alignNode1" presStyleIdx="3" presStyleCnt="5"/>
      <dgm:spPr/>
    </dgm:pt>
    <dgm:pt modelId="{253CC3A6-4BA6-4E9D-B00E-C602DF840D0F}" type="pres">
      <dgm:prSet presAssocID="{411DF241-2884-4712-A338-5CC0E9851080}" presName="horz1" presStyleCnt="0"/>
      <dgm:spPr/>
    </dgm:pt>
    <dgm:pt modelId="{A8191781-B687-49BF-BAE7-3EA1112FCE40}" type="pres">
      <dgm:prSet presAssocID="{411DF241-2884-4712-A338-5CC0E9851080}" presName="tx1" presStyleLbl="revTx" presStyleIdx="3" presStyleCnt="5"/>
      <dgm:spPr/>
    </dgm:pt>
    <dgm:pt modelId="{2C74FDD5-BDC6-4766-8BC1-6357D17EAA06}" type="pres">
      <dgm:prSet presAssocID="{411DF241-2884-4712-A338-5CC0E9851080}" presName="vert1" presStyleCnt="0"/>
      <dgm:spPr/>
    </dgm:pt>
    <dgm:pt modelId="{7C11F0C0-4DA5-4822-A88D-3F0FB49736AE}" type="pres">
      <dgm:prSet presAssocID="{53A203E5-4062-4644-AF7E-ADAB84F99DBB}" presName="thickLine" presStyleLbl="alignNode1" presStyleIdx="4" presStyleCnt="5"/>
      <dgm:spPr/>
    </dgm:pt>
    <dgm:pt modelId="{B8861C1B-7956-44E9-BB9B-E1F28CBE683F}" type="pres">
      <dgm:prSet presAssocID="{53A203E5-4062-4644-AF7E-ADAB84F99DBB}" presName="horz1" presStyleCnt="0"/>
      <dgm:spPr/>
    </dgm:pt>
    <dgm:pt modelId="{B77305DE-3860-434E-B65C-59D96016EB12}" type="pres">
      <dgm:prSet presAssocID="{53A203E5-4062-4644-AF7E-ADAB84F99DBB}" presName="tx1" presStyleLbl="revTx" presStyleIdx="4" presStyleCnt="5"/>
      <dgm:spPr/>
    </dgm:pt>
    <dgm:pt modelId="{8124D6BD-979D-4A5A-870C-E69EABB77A6B}" type="pres">
      <dgm:prSet presAssocID="{53A203E5-4062-4644-AF7E-ADAB84F99DBB}" presName="vert1" presStyleCnt="0"/>
      <dgm:spPr/>
    </dgm:pt>
  </dgm:ptLst>
  <dgm:cxnLst>
    <dgm:cxn modelId="{62E9C311-BA44-468A-9C50-8793C288D1E6}" srcId="{E7C25F2E-E2E0-4553-A87E-3C24270B7D4B}" destId="{62FBACB9-18F4-419A-9E06-981CA777AC25}" srcOrd="1" destOrd="0" parTransId="{0A5658F8-59A1-49D4-B512-00CFDDB50D64}" sibTransId="{26636946-C004-4F9D-B0C4-1176A5D744FB}"/>
    <dgm:cxn modelId="{23449E2F-6660-4DDF-A9C4-B6CE7BA01346}" srcId="{E7C25F2E-E2E0-4553-A87E-3C24270B7D4B}" destId="{AD4FDA08-DE9A-4B74-9084-25C20B9357A9}" srcOrd="2" destOrd="0" parTransId="{50043E15-517E-4F46-96C7-CBBC02CB376A}" sibTransId="{579EFB24-E856-4509-A737-0D2D6F55D737}"/>
    <dgm:cxn modelId="{96FA6267-B71D-45E6-99E0-592C5B41DCC5}" type="presOf" srcId="{53A203E5-4062-4644-AF7E-ADAB84F99DBB}" destId="{B77305DE-3860-434E-B65C-59D96016EB12}" srcOrd="0" destOrd="0" presId="urn:microsoft.com/office/officeart/2008/layout/LinedList"/>
    <dgm:cxn modelId="{E616C17C-3917-412F-A1C2-5852576202ED}" srcId="{E7C25F2E-E2E0-4553-A87E-3C24270B7D4B}" destId="{53A203E5-4062-4644-AF7E-ADAB84F99DBB}" srcOrd="4" destOrd="0" parTransId="{7A465663-7555-446A-A8AA-FCA871F6E1D9}" sibTransId="{2A908F27-3CF7-4A00-84E6-4F90DB72AF43}"/>
    <dgm:cxn modelId="{9A6D1398-8609-4058-A88A-7FF71132E42F}" type="presOf" srcId="{62FBACB9-18F4-419A-9E06-981CA777AC25}" destId="{0E83BAFC-EE49-4955-B64F-48414AAD51EC}" srcOrd="0" destOrd="0" presId="urn:microsoft.com/office/officeart/2008/layout/LinedList"/>
    <dgm:cxn modelId="{6A3D729E-B9F3-4802-A2E6-6126845C0853}" type="presOf" srcId="{AD4FDA08-DE9A-4B74-9084-25C20B9357A9}" destId="{322BA66A-06B4-43F3-ABF7-A37E277A1184}" srcOrd="0" destOrd="0" presId="urn:microsoft.com/office/officeart/2008/layout/LinedList"/>
    <dgm:cxn modelId="{8877FBA5-07A0-49F6-92D5-BCB54F372828}" type="presOf" srcId="{86B3BA2A-0AE6-4F40-86B8-037F862AE566}" destId="{530C77BF-7E74-4B0D-9D00-44353E699750}" srcOrd="0" destOrd="0" presId="urn:microsoft.com/office/officeart/2008/layout/LinedList"/>
    <dgm:cxn modelId="{87E230AA-6E08-40E6-BFD0-BA09038110B2}" type="presOf" srcId="{E7C25F2E-E2E0-4553-A87E-3C24270B7D4B}" destId="{19E3848F-4332-4190-9D44-3D5BF4B16FDA}" srcOrd="0" destOrd="0" presId="urn:microsoft.com/office/officeart/2008/layout/LinedList"/>
    <dgm:cxn modelId="{034349AD-26FA-4F96-8DB5-2B042BB1668B}" srcId="{E7C25F2E-E2E0-4553-A87E-3C24270B7D4B}" destId="{86B3BA2A-0AE6-4F40-86B8-037F862AE566}" srcOrd="0" destOrd="0" parTransId="{7D3144D3-4C6B-44F7-8409-1DDE334B8C56}" sibTransId="{14F7E946-B259-44B5-ADF6-8048957EEC77}"/>
    <dgm:cxn modelId="{362CB2CA-6B05-4D7C-A94F-49CC69D74962}" type="presOf" srcId="{411DF241-2884-4712-A338-5CC0E9851080}" destId="{A8191781-B687-49BF-BAE7-3EA1112FCE40}" srcOrd="0" destOrd="0" presId="urn:microsoft.com/office/officeart/2008/layout/LinedList"/>
    <dgm:cxn modelId="{B37E90FD-9BF5-44C3-900A-6F8BE8031097}" srcId="{E7C25F2E-E2E0-4553-A87E-3C24270B7D4B}" destId="{411DF241-2884-4712-A338-5CC0E9851080}" srcOrd="3" destOrd="0" parTransId="{339710B5-4926-4480-BC3E-27F4D48BE396}" sibTransId="{52EF1027-21C0-41CC-B024-FBDA7B6A224F}"/>
    <dgm:cxn modelId="{EC8170EE-29AD-40A4-804E-0E6CE4C692FA}" type="presParOf" srcId="{19E3848F-4332-4190-9D44-3D5BF4B16FDA}" destId="{3DD1923E-7388-43AC-A27C-FF5EADA43949}" srcOrd="0" destOrd="0" presId="urn:microsoft.com/office/officeart/2008/layout/LinedList"/>
    <dgm:cxn modelId="{8B4BA40C-0A53-444B-BF4C-957D8F6A7AC9}" type="presParOf" srcId="{19E3848F-4332-4190-9D44-3D5BF4B16FDA}" destId="{CBA2A3F1-5371-42AE-ABBD-CACFF6D48814}" srcOrd="1" destOrd="0" presId="urn:microsoft.com/office/officeart/2008/layout/LinedList"/>
    <dgm:cxn modelId="{F389987E-B85E-4CF0-AE5E-05816D87A34C}" type="presParOf" srcId="{CBA2A3F1-5371-42AE-ABBD-CACFF6D48814}" destId="{530C77BF-7E74-4B0D-9D00-44353E699750}" srcOrd="0" destOrd="0" presId="urn:microsoft.com/office/officeart/2008/layout/LinedList"/>
    <dgm:cxn modelId="{3217D807-24F2-4657-8337-253D9D38B54E}" type="presParOf" srcId="{CBA2A3F1-5371-42AE-ABBD-CACFF6D48814}" destId="{A76150B3-A9CB-41F9-B985-27398999E4F1}" srcOrd="1" destOrd="0" presId="urn:microsoft.com/office/officeart/2008/layout/LinedList"/>
    <dgm:cxn modelId="{EF1ACDA3-B6A5-4A09-85EC-D88A2670D249}" type="presParOf" srcId="{19E3848F-4332-4190-9D44-3D5BF4B16FDA}" destId="{7A57D3C5-D9B8-4DB6-A077-B513E9E32CFD}" srcOrd="2" destOrd="0" presId="urn:microsoft.com/office/officeart/2008/layout/LinedList"/>
    <dgm:cxn modelId="{F8A39DA4-2DBA-406A-909C-DF5949762BA9}" type="presParOf" srcId="{19E3848F-4332-4190-9D44-3D5BF4B16FDA}" destId="{760E2E29-4A4E-49B6-B68D-8B109E7C2ED2}" srcOrd="3" destOrd="0" presId="urn:microsoft.com/office/officeart/2008/layout/LinedList"/>
    <dgm:cxn modelId="{8C26B818-835E-4069-9AA0-F812170CA49E}" type="presParOf" srcId="{760E2E29-4A4E-49B6-B68D-8B109E7C2ED2}" destId="{0E83BAFC-EE49-4955-B64F-48414AAD51EC}" srcOrd="0" destOrd="0" presId="urn:microsoft.com/office/officeart/2008/layout/LinedList"/>
    <dgm:cxn modelId="{158DBB0A-1A97-483F-996B-8D28D82497DE}" type="presParOf" srcId="{760E2E29-4A4E-49B6-B68D-8B109E7C2ED2}" destId="{D02D3204-3065-45EB-B113-513134B55558}" srcOrd="1" destOrd="0" presId="urn:microsoft.com/office/officeart/2008/layout/LinedList"/>
    <dgm:cxn modelId="{D38F8609-FF14-454A-B3FE-8EC953066BD6}" type="presParOf" srcId="{19E3848F-4332-4190-9D44-3D5BF4B16FDA}" destId="{BE921479-331E-45F8-8F41-0D5C1E5D89DC}" srcOrd="4" destOrd="0" presId="urn:microsoft.com/office/officeart/2008/layout/LinedList"/>
    <dgm:cxn modelId="{497124DD-E18B-4362-A9A1-7557E3793A26}" type="presParOf" srcId="{19E3848F-4332-4190-9D44-3D5BF4B16FDA}" destId="{F65CFE0D-2A07-462A-B6EC-E54CD561C4C1}" srcOrd="5" destOrd="0" presId="urn:microsoft.com/office/officeart/2008/layout/LinedList"/>
    <dgm:cxn modelId="{522B7A0E-14E1-4FEA-A8C8-E7389DA533D8}" type="presParOf" srcId="{F65CFE0D-2A07-462A-B6EC-E54CD561C4C1}" destId="{322BA66A-06B4-43F3-ABF7-A37E277A1184}" srcOrd="0" destOrd="0" presId="urn:microsoft.com/office/officeart/2008/layout/LinedList"/>
    <dgm:cxn modelId="{6AD55495-2F40-433B-8C12-6807F560F13D}" type="presParOf" srcId="{F65CFE0D-2A07-462A-B6EC-E54CD561C4C1}" destId="{AC16CAA5-2EAB-4E92-B75B-8C4DDC8E0D5E}" srcOrd="1" destOrd="0" presId="urn:microsoft.com/office/officeart/2008/layout/LinedList"/>
    <dgm:cxn modelId="{CC78A784-8638-426F-9A4E-E466D4634132}" type="presParOf" srcId="{19E3848F-4332-4190-9D44-3D5BF4B16FDA}" destId="{EAD606BD-9329-4596-9B0E-5EA9424F1285}" srcOrd="6" destOrd="0" presId="urn:microsoft.com/office/officeart/2008/layout/LinedList"/>
    <dgm:cxn modelId="{8197153D-0233-44CA-A9EE-E9B4E93AEE75}" type="presParOf" srcId="{19E3848F-4332-4190-9D44-3D5BF4B16FDA}" destId="{253CC3A6-4BA6-4E9D-B00E-C602DF840D0F}" srcOrd="7" destOrd="0" presId="urn:microsoft.com/office/officeart/2008/layout/LinedList"/>
    <dgm:cxn modelId="{C12F0399-F09C-4BDB-AC11-BCA3430611AC}" type="presParOf" srcId="{253CC3A6-4BA6-4E9D-B00E-C602DF840D0F}" destId="{A8191781-B687-49BF-BAE7-3EA1112FCE40}" srcOrd="0" destOrd="0" presId="urn:microsoft.com/office/officeart/2008/layout/LinedList"/>
    <dgm:cxn modelId="{78DA10D8-7760-49E5-8B15-48D70E8EB0F4}" type="presParOf" srcId="{253CC3A6-4BA6-4E9D-B00E-C602DF840D0F}" destId="{2C74FDD5-BDC6-4766-8BC1-6357D17EAA06}" srcOrd="1" destOrd="0" presId="urn:microsoft.com/office/officeart/2008/layout/LinedList"/>
    <dgm:cxn modelId="{8F4AD8EC-B2D2-45F6-81E3-72C1D9BC97F7}" type="presParOf" srcId="{19E3848F-4332-4190-9D44-3D5BF4B16FDA}" destId="{7C11F0C0-4DA5-4822-A88D-3F0FB49736AE}" srcOrd="8" destOrd="0" presId="urn:microsoft.com/office/officeart/2008/layout/LinedList"/>
    <dgm:cxn modelId="{83962BAD-B5FF-47A9-BB57-54459A653107}" type="presParOf" srcId="{19E3848F-4332-4190-9D44-3D5BF4B16FDA}" destId="{B8861C1B-7956-44E9-BB9B-E1F28CBE683F}" srcOrd="9" destOrd="0" presId="urn:microsoft.com/office/officeart/2008/layout/LinedList"/>
    <dgm:cxn modelId="{DBCE13D6-F06A-4363-8E54-A24877F6B28B}" type="presParOf" srcId="{B8861C1B-7956-44E9-BB9B-E1F28CBE683F}" destId="{B77305DE-3860-434E-B65C-59D96016EB12}" srcOrd="0" destOrd="0" presId="urn:microsoft.com/office/officeart/2008/layout/LinedList"/>
    <dgm:cxn modelId="{5D93F2DE-601E-46DF-B562-8E6FA34813AE}" type="presParOf" srcId="{B8861C1B-7956-44E9-BB9B-E1F28CBE683F}" destId="{8124D6BD-979D-4A5A-870C-E69EABB77A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FEFF43-336D-43C9-B29C-1FE20603E4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55ACEA-8BE8-486D-8820-97F3AA414895}">
      <dgm:prSet/>
      <dgm:spPr/>
      <dgm:t>
        <a:bodyPr/>
        <a:lstStyle/>
        <a:p>
          <a:r>
            <a:rPr lang="en-US"/>
            <a:t>Generera dynamisk html</a:t>
          </a:r>
        </a:p>
      </dgm:t>
    </dgm:pt>
    <dgm:pt modelId="{43BC6E85-6A1F-4901-97D6-36E179A925C9}" type="parTrans" cxnId="{FCCE529D-1E28-4855-9A87-5BD08F51FC1E}">
      <dgm:prSet/>
      <dgm:spPr/>
      <dgm:t>
        <a:bodyPr/>
        <a:lstStyle/>
        <a:p>
          <a:endParaRPr lang="en-US"/>
        </a:p>
      </dgm:t>
    </dgm:pt>
    <dgm:pt modelId="{B3184922-73CC-417E-90AC-1BC6775ED532}" type="sibTrans" cxnId="{FCCE529D-1E28-4855-9A87-5BD08F51FC1E}">
      <dgm:prSet/>
      <dgm:spPr/>
      <dgm:t>
        <a:bodyPr/>
        <a:lstStyle/>
        <a:p>
          <a:endParaRPr lang="en-US"/>
        </a:p>
      </dgm:t>
    </dgm:pt>
    <dgm:pt modelId="{AA084986-A0A0-4EAE-A40F-B932B896753F}">
      <dgm:prSet/>
      <dgm:spPr/>
      <dgm:t>
        <a:bodyPr/>
        <a:lstStyle/>
        <a:p>
          <a:r>
            <a:rPr lang="en-US"/>
            <a:t>Läsa filer från servern</a:t>
          </a:r>
        </a:p>
      </dgm:t>
    </dgm:pt>
    <dgm:pt modelId="{8DFCDCB4-B847-43AE-AC77-6AD2D1D870B8}" type="parTrans" cxnId="{A67A8B0A-DEB1-4141-9714-08C1201ADF51}">
      <dgm:prSet/>
      <dgm:spPr/>
      <dgm:t>
        <a:bodyPr/>
        <a:lstStyle/>
        <a:p>
          <a:endParaRPr lang="en-US"/>
        </a:p>
      </dgm:t>
    </dgm:pt>
    <dgm:pt modelId="{BF378B84-1EC5-4589-98DB-A569B595BC52}" type="sibTrans" cxnId="{A67A8B0A-DEB1-4141-9714-08C1201ADF51}">
      <dgm:prSet/>
      <dgm:spPr/>
      <dgm:t>
        <a:bodyPr/>
        <a:lstStyle/>
        <a:p>
          <a:endParaRPr lang="en-US"/>
        </a:p>
      </dgm:t>
    </dgm:pt>
    <dgm:pt modelId="{231CDB7C-8643-41D1-A2D6-C5B319422345}">
      <dgm:prSet/>
      <dgm:spPr/>
      <dgm:t>
        <a:bodyPr/>
        <a:lstStyle/>
        <a:p>
          <a:r>
            <a:rPr lang="en-US"/>
            <a:t>CRUD förfrågningar mot en databas</a:t>
          </a:r>
        </a:p>
      </dgm:t>
    </dgm:pt>
    <dgm:pt modelId="{7B92818C-216A-4A75-94B6-754EFFCDB887}" type="parTrans" cxnId="{26DAD421-0F85-4A8F-AEA6-84F90D8B691D}">
      <dgm:prSet/>
      <dgm:spPr/>
      <dgm:t>
        <a:bodyPr/>
        <a:lstStyle/>
        <a:p>
          <a:endParaRPr lang="en-US"/>
        </a:p>
      </dgm:t>
    </dgm:pt>
    <dgm:pt modelId="{CB3E8F09-DA0A-4721-B8BE-51A51778A296}" type="sibTrans" cxnId="{26DAD421-0F85-4A8F-AEA6-84F90D8B691D}">
      <dgm:prSet/>
      <dgm:spPr/>
      <dgm:t>
        <a:bodyPr/>
        <a:lstStyle/>
        <a:p>
          <a:endParaRPr lang="en-US"/>
        </a:p>
      </dgm:t>
    </dgm:pt>
    <dgm:pt modelId="{BC268E2B-4D22-49A2-9663-EDAA42EF99C6}" type="pres">
      <dgm:prSet presAssocID="{54FEFF43-336D-43C9-B29C-1FE20603E425}" presName="root" presStyleCnt="0">
        <dgm:presLayoutVars>
          <dgm:dir/>
          <dgm:resizeHandles val="exact"/>
        </dgm:presLayoutVars>
      </dgm:prSet>
      <dgm:spPr/>
    </dgm:pt>
    <dgm:pt modelId="{58F694ED-DC05-4F6E-A853-BC7EA466C91E}" type="pres">
      <dgm:prSet presAssocID="{4C55ACEA-8BE8-486D-8820-97F3AA414895}" presName="compNode" presStyleCnt="0"/>
      <dgm:spPr/>
    </dgm:pt>
    <dgm:pt modelId="{C355149D-4DED-42B0-B9A8-58D80E6266A2}" type="pres">
      <dgm:prSet presAssocID="{4C55ACEA-8BE8-486D-8820-97F3AA4148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skärm"/>
        </a:ext>
      </dgm:extLst>
    </dgm:pt>
    <dgm:pt modelId="{EFC82C05-468D-41DC-9431-609FA4ED3DA6}" type="pres">
      <dgm:prSet presAssocID="{4C55ACEA-8BE8-486D-8820-97F3AA414895}" presName="spaceRect" presStyleCnt="0"/>
      <dgm:spPr/>
    </dgm:pt>
    <dgm:pt modelId="{D4EAEE79-E40C-4BB7-A608-68B5D1F553E9}" type="pres">
      <dgm:prSet presAssocID="{4C55ACEA-8BE8-486D-8820-97F3AA414895}" presName="textRect" presStyleLbl="revTx" presStyleIdx="0" presStyleCnt="3">
        <dgm:presLayoutVars>
          <dgm:chMax val="1"/>
          <dgm:chPref val="1"/>
        </dgm:presLayoutVars>
      </dgm:prSet>
      <dgm:spPr/>
    </dgm:pt>
    <dgm:pt modelId="{EB8EE6C3-362C-423A-A044-89A14C9AF031}" type="pres">
      <dgm:prSet presAssocID="{B3184922-73CC-417E-90AC-1BC6775ED532}" presName="sibTrans" presStyleCnt="0"/>
      <dgm:spPr/>
    </dgm:pt>
    <dgm:pt modelId="{76C28606-65FA-4E19-B2CF-EF37B7545B2C}" type="pres">
      <dgm:prSet presAssocID="{AA084986-A0A0-4EAE-A40F-B932B896753F}" presName="compNode" presStyleCnt="0"/>
      <dgm:spPr/>
    </dgm:pt>
    <dgm:pt modelId="{FEE6AB0C-7000-43A9-B388-EEF1CFE19603}" type="pres">
      <dgm:prSet presAssocID="{AA084986-A0A0-4EAE-A40F-B932B8967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DF03DE7-61CB-43E8-AC26-1734E5172AA8}" type="pres">
      <dgm:prSet presAssocID="{AA084986-A0A0-4EAE-A40F-B932B896753F}" presName="spaceRect" presStyleCnt="0"/>
      <dgm:spPr/>
    </dgm:pt>
    <dgm:pt modelId="{CC482BF4-1134-4123-94EF-A2677A002961}" type="pres">
      <dgm:prSet presAssocID="{AA084986-A0A0-4EAE-A40F-B932B896753F}" presName="textRect" presStyleLbl="revTx" presStyleIdx="1" presStyleCnt="3">
        <dgm:presLayoutVars>
          <dgm:chMax val="1"/>
          <dgm:chPref val="1"/>
        </dgm:presLayoutVars>
      </dgm:prSet>
      <dgm:spPr/>
    </dgm:pt>
    <dgm:pt modelId="{CF0949A2-155B-420F-A729-113E52D9F866}" type="pres">
      <dgm:prSet presAssocID="{BF378B84-1EC5-4589-98DB-A569B595BC52}" presName="sibTrans" presStyleCnt="0"/>
      <dgm:spPr/>
    </dgm:pt>
    <dgm:pt modelId="{E72FC22E-55B4-42C9-A7EB-6A411600C89D}" type="pres">
      <dgm:prSet presAssocID="{231CDB7C-8643-41D1-A2D6-C5B319422345}" presName="compNode" presStyleCnt="0"/>
      <dgm:spPr/>
    </dgm:pt>
    <dgm:pt modelId="{E8F88D30-1FBB-431F-9F0A-07FDC01F5079}" type="pres">
      <dgm:prSet presAssocID="{231CDB7C-8643-41D1-A2D6-C5B3194223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7DD4E5-3B42-4C38-9CAB-85D9D79F58A9}" type="pres">
      <dgm:prSet presAssocID="{231CDB7C-8643-41D1-A2D6-C5B319422345}" presName="spaceRect" presStyleCnt="0"/>
      <dgm:spPr/>
    </dgm:pt>
    <dgm:pt modelId="{1EEAF1AD-378F-4502-B1B3-FE8EBD46FDC5}" type="pres">
      <dgm:prSet presAssocID="{231CDB7C-8643-41D1-A2D6-C5B3194223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7A8B0A-DEB1-4141-9714-08C1201ADF51}" srcId="{54FEFF43-336D-43C9-B29C-1FE20603E425}" destId="{AA084986-A0A0-4EAE-A40F-B932B896753F}" srcOrd="1" destOrd="0" parTransId="{8DFCDCB4-B847-43AE-AC77-6AD2D1D870B8}" sibTransId="{BF378B84-1EC5-4589-98DB-A569B595BC52}"/>
    <dgm:cxn modelId="{26DAD421-0F85-4A8F-AEA6-84F90D8B691D}" srcId="{54FEFF43-336D-43C9-B29C-1FE20603E425}" destId="{231CDB7C-8643-41D1-A2D6-C5B319422345}" srcOrd="2" destOrd="0" parTransId="{7B92818C-216A-4A75-94B6-754EFFCDB887}" sibTransId="{CB3E8F09-DA0A-4721-B8BE-51A51778A296}"/>
    <dgm:cxn modelId="{5A88DB38-70F7-4DC0-A3A6-7DB42A20EAF7}" type="presOf" srcId="{AA084986-A0A0-4EAE-A40F-B932B896753F}" destId="{CC482BF4-1134-4123-94EF-A2677A002961}" srcOrd="0" destOrd="0" presId="urn:microsoft.com/office/officeart/2018/2/layout/IconLabelList"/>
    <dgm:cxn modelId="{43C8EF39-9BDF-4290-9C40-9875BF06AD8F}" type="presOf" srcId="{54FEFF43-336D-43C9-B29C-1FE20603E425}" destId="{BC268E2B-4D22-49A2-9663-EDAA42EF99C6}" srcOrd="0" destOrd="0" presId="urn:microsoft.com/office/officeart/2018/2/layout/IconLabelList"/>
    <dgm:cxn modelId="{B518DE5C-13BD-4E3E-93A9-684D8B171016}" type="presOf" srcId="{4C55ACEA-8BE8-486D-8820-97F3AA414895}" destId="{D4EAEE79-E40C-4BB7-A608-68B5D1F553E9}" srcOrd="0" destOrd="0" presId="urn:microsoft.com/office/officeart/2018/2/layout/IconLabelList"/>
    <dgm:cxn modelId="{FCCE529D-1E28-4855-9A87-5BD08F51FC1E}" srcId="{54FEFF43-336D-43C9-B29C-1FE20603E425}" destId="{4C55ACEA-8BE8-486D-8820-97F3AA414895}" srcOrd="0" destOrd="0" parTransId="{43BC6E85-6A1F-4901-97D6-36E179A925C9}" sibTransId="{B3184922-73CC-417E-90AC-1BC6775ED532}"/>
    <dgm:cxn modelId="{A3F419FB-C9CE-4E29-A7A1-DA0DC2461970}" type="presOf" srcId="{231CDB7C-8643-41D1-A2D6-C5B319422345}" destId="{1EEAF1AD-378F-4502-B1B3-FE8EBD46FDC5}" srcOrd="0" destOrd="0" presId="urn:microsoft.com/office/officeart/2018/2/layout/IconLabelList"/>
    <dgm:cxn modelId="{0E528D3A-ED9F-41E3-BD33-2B72B465CF00}" type="presParOf" srcId="{BC268E2B-4D22-49A2-9663-EDAA42EF99C6}" destId="{58F694ED-DC05-4F6E-A853-BC7EA466C91E}" srcOrd="0" destOrd="0" presId="urn:microsoft.com/office/officeart/2018/2/layout/IconLabelList"/>
    <dgm:cxn modelId="{34CAD855-0232-4BF4-BC3F-0E3EFEDE0375}" type="presParOf" srcId="{58F694ED-DC05-4F6E-A853-BC7EA466C91E}" destId="{C355149D-4DED-42B0-B9A8-58D80E6266A2}" srcOrd="0" destOrd="0" presId="urn:microsoft.com/office/officeart/2018/2/layout/IconLabelList"/>
    <dgm:cxn modelId="{5523F240-7CAC-490C-A79D-7AB1C7D46B44}" type="presParOf" srcId="{58F694ED-DC05-4F6E-A853-BC7EA466C91E}" destId="{EFC82C05-468D-41DC-9431-609FA4ED3DA6}" srcOrd="1" destOrd="0" presId="urn:microsoft.com/office/officeart/2018/2/layout/IconLabelList"/>
    <dgm:cxn modelId="{8FA7D374-DDA5-4324-B2BB-4B8A4BFCA1AA}" type="presParOf" srcId="{58F694ED-DC05-4F6E-A853-BC7EA466C91E}" destId="{D4EAEE79-E40C-4BB7-A608-68B5D1F553E9}" srcOrd="2" destOrd="0" presId="urn:microsoft.com/office/officeart/2018/2/layout/IconLabelList"/>
    <dgm:cxn modelId="{165EE157-6CB8-46CF-9F26-C0E7187F6686}" type="presParOf" srcId="{BC268E2B-4D22-49A2-9663-EDAA42EF99C6}" destId="{EB8EE6C3-362C-423A-A044-89A14C9AF031}" srcOrd="1" destOrd="0" presId="urn:microsoft.com/office/officeart/2018/2/layout/IconLabelList"/>
    <dgm:cxn modelId="{34695ED7-1A0C-45AB-9965-F57194DA0B7A}" type="presParOf" srcId="{BC268E2B-4D22-49A2-9663-EDAA42EF99C6}" destId="{76C28606-65FA-4E19-B2CF-EF37B7545B2C}" srcOrd="2" destOrd="0" presId="urn:microsoft.com/office/officeart/2018/2/layout/IconLabelList"/>
    <dgm:cxn modelId="{F506C3BE-A26F-4A4E-A71C-FEE10AA3AD5A}" type="presParOf" srcId="{76C28606-65FA-4E19-B2CF-EF37B7545B2C}" destId="{FEE6AB0C-7000-43A9-B388-EEF1CFE19603}" srcOrd="0" destOrd="0" presId="urn:microsoft.com/office/officeart/2018/2/layout/IconLabelList"/>
    <dgm:cxn modelId="{0AF28636-2509-4C0D-B7C2-DD182F2A8731}" type="presParOf" srcId="{76C28606-65FA-4E19-B2CF-EF37B7545B2C}" destId="{FDF03DE7-61CB-43E8-AC26-1734E5172AA8}" srcOrd="1" destOrd="0" presId="urn:microsoft.com/office/officeart/2018/2/layout/IconLabelList"/>
    <dgm:cxn modelId="{F2131E7D-D606-462C-B198-0CEACAD2AA31}" type="presParOf" srcId="{76C28606-65FA-4E19-B2CF-EF37B7545B2C}" destId="{CC482BF4-1134-4123-94EF-A2677A002961}" srcOrd="2" destOrd="0" presId="urn:microsoft.com/office/officeart/2018/2/layout/IconLabelList"/>
    <dgm:cxn modelId="{FBC14470-A83D-4C16-9513-4D062B9988BB}" type="presParOf" srcId="{BC268E2B-4D22-49A2-9663-EDAA42EF99C6}" destId="{CF0949A2-155B-420F-A729-113E52D9F866}" srcOrd="3" destOrd="0" presId="urn:microsoft.com/office/officeart/2018/2/layout/IconLabelList"/>
    <dgm:cxn modelId="{A758376E-3523-44C7-9EDD-BD1EC9CD615B}" type="presParOf" srcId="{BC268E2B-4D22-49A2-9663-EDAA42EF99C6}" destId="{E72FC22E-55B4-42C9-A7EB-6A411600C89D}" srcOrd="4" destOrd="0" presId="urn:microsoft.com/office/officeart/2018/2/layout/IconLabelList"/>
    <dgm:cxn modelId="{1FEE2078-8299-49A4-8FC8-8C2D6BEB511D}" type="presParOf" srcId="{E72FC22E-55B4-42C9-A7EB-6A411600C89D}" destId="{E8F88D30-1FBB-431F-9F0A-07FDC01F5079}" srcOrd="0" destOrd="0" presId="urn:microsoft.com/office/officeart/2018/2/layout/IconLabelList"/>
    <dgm:cxn modelId="{D091F7E4-5BE5-4C7B-AC49-BD997F839B86}" type="presParOf" srcId="{E72FC22E-55B4-42C9-A7EB-6A411600C89D}" destId="{987DD4E5-3B42-4C38-9CAB-85D9D79F58A9}" srcOrd="1" destOrd="0" presId="urn:microsoft.com/office/officeart/2018/2/layout/IconLabelList"/>
    <dgm:cxn modelId="{3D1B7073-4C04-41A2-ABBF-1B26EEA4E2CB}" type="presParOf" srcId="{E72FC22E-55B4-42C9-A7EB-6A411600C89D}" destId="{1EEAF1AD-378F-4502-B1B3-FE8EBD46FD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415D9-18B6-4C94-8FDC-7784451333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962205-CC1F-4EEB-A87D-88C0660B5129}">
      <dgm:prSet/>
      <dgm:spPr/>
      <dgm:t>
        <a:bodyPr/>
        <a:lstStyle/>
        <a:p>
          <a:r>
            <a:rPr lang="en-US"/>
            <a:t>”</a:t>
          </a:r>
          <a:r>
            <a:rPr lang="en-US" b="0" i="0"/>
            <a:t>Fast, unopinionated, minimalist web framework for </a:t>
          </a:r>
          <a:r>
            <a:rPr lang="en-US" b="0" i="0" u="sng">
              <a:hlinkClick xmlns:r="http://schemas.openxmlformats.org/officeDocument/2006/relationships" r:id="rId1"/>
            </a:rPr>
            <a:t>Node.js</a:t>
          </a:r>
          <a:r>
            <a:rPr lang="en-US" b="0" i="0"/>
            <a:t>”</a:t>
          </a:r>
          <a:br>
            <a:rPr lang="en-US" b="0" i="0"/>
          </a:br>
          <a:r>
            <a:rPr lang="en-US" b="0" i="0"/>
            <a:t>- Saxat från Express.js officiella hemsida.</a:t>
          </a:r>
          <a:endParaRPr lang="en-US"/>
        </a:p>
      </dgm:t>
    </dgm:pt>
    <dgm:pt modelId="{8E85C448-6456-4D87-A326-A02B9AEDCB00}" type="parTrans" cxnId="{0B4BF244-E505-4669-A3BB-0C71E7E2901B}">
      <dgm:prSet/>
      <dgm:spPr/>
      <dgm:t>
        <a:bodyPr/>
        <a:lstStyle/>
        <a:p>
          <a:endParaRPr lang="en-US"/>
        </a:p>
      </dgm:t>
    </dgm:pt>
    <dgm:pt modelId="{8099F9DF-BCBE-4D92-BD59-F190E91CD562}" type="sibTrans" cxnId="{0B4BF244-E505-4669-A3BB-0C71E7E2901B}">
      <dgm:prSet/>
      <dgm:spPr/>
      <dgm:t>
        <a:bodyPr/>
        <a:lstStyle/>
        <a:p>
          <a:endParaRPr lang="en-US"/>
        </a:p>
      </dgm:t>
    </dgm:pt>
    <dgm:pt modelId="{8B09D5FA-B125-438A-8659-D6633571DA6F}">
      <dgm:prSet/>
      <dgm:spPr/>
      <dgm:t>
        <a:bodyPr/>
        <a:lstStyle/>
        <a:p>
          <a:r>
            <a:rPr lang="en-US"/>
            <a:t>Ersatt av nativ HTTP modul</a:t>
          </a:r>
        </a:p>
      </dgm:t>
    </dgm:pt>
    <dgm:pt modelId="{509B373E-447F-4499-B28A-A0117AA0BE85}" type="parTrans" cxnId="{18DB2B50-5D8F-4A75-8B29-8D7D8EE6BDF5}">
      <dgm:prSet/>
      <dgm:spPr/>
      <dgm:t>
        <a:bodyPr/>
        <a:lstStyle/>
        <a:p>
          <a:endParaRPr lang="en-US"/>
        </a:p>
      </dgm:t>
    </dgm:pt>
    <dgm:pt modelId="{7DC960B1-C6CB-440A-BCE9-DC5F98E7C1FF}" type="sibTrans" cxnId="{18DB2B50-5D8F-4A75-8B29-8D7D8EE6BDF5}">
      <dgm:prSet/>
      <dgm:spPr/>
      <dgm:t>
        <a:bodyPr/>
        <a:lstStyle/>
        <a:p>
          <a:endParaRPr lang="en-US"/>
        </a:p>
      </dgm:t>
    </dgm:pt>
    <dgm:pt modelId="{C8202E9F-BE75-4EDD-96AE-7AE2BD1FF912}">
      <dgm:prSet/>
      <dgm:spPr/>
      <dgm:t>
        <a:bodyPr/>
        <a:lstStyle/>
        <a:p>
          <a:r>
            <a:rPr lang="en-US"/>
            <a:t>Skapa Server Side JS</a:t>
          </a:r>
        </a:p>
      </dgm:t>
    </dgm:pt>
    <dgm:pt modelId="{31AEE408-9679-4900-B5B6-980ECD62338B}" type="parTrans" cxnId="{C127EFD9-A5BB-479E-88C6-CF8F0B6AB4C5}">
      <dgm:prSet/>
      <dgm:spPr/>
      <dgm:t>
        <a:bodyPr/>
        <a:lstStyle/>
        <a:p>
          <a:endParaRPr lang="en-US"/>
        </a:p>
      </dgm:t>
    </dgm:pt>
    <dgm:pt modelId="{F8D14A09-3ED4-4189-9BD9-F549612F3C96}" type="sibTrans" cxnId="{C127EFD9-A5BB-479E-88C6-CF8F0B6AB4C5}">
      <dgm:prSet/>
      <dgm:spPr/>
      <dgm:t>
        <a:bodyPr/>
        <a:lstStyle/>
        <a:p>
          <a:endParaRPr lang="en-US"/>
        </a:p>
      </dgm:t>
    </dgm:pt>
    <dgm:pt modelId="{49A510B3-DB51-45F3-AEEF-A3486E464F56}" type="pres">
      <dgm:prSet presAssocID="{176415D9-18B6-4C94-8FDC-7784451333B4}" presName="linear" presStyleCnt="0">
        <dgm:presLayoutVars>
          <dgm:animLvl val="lvl"/>
          <dgm:resizeHandles val="exact"/>
        </dgm:presLayoutVars>
      </dgm:prSet>
      <dgm:spPr/>
    </dgm:pt>
    <dgm:pt modelId="{2AAC39EE-D583-4F08-8BC8-E4280090A939}" type="pres">
      <dgm:prSet presAssocID="{57962205-CC1F-4EEB-A87D-88C0660B51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E0F10F-321E-4021-A5FA-6BE2C397FCB4}" type="pres">
      <dgm:prSet presAssocID="{8099F9DF-BCBE-4D92-BD59-F190E91CD562}" presName="spacer" presStyleCnt="0"/>
      <dgm:spPr/>
    </dgm:pt>
    <dgm:pt modelId="{EF9EF60D-5010-49D3-A029-5E1B2A4BD250}" type="pres">
      <dgm:prSet presAssocID="{8B09D5FA-B125-438A-8659-D6633571DA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3A0E37-FEEC-444C-921A-5D60A5FE3ED4}" type="pres">
      <dgm:prSet presAssocID="{7DC960B1-C6CB-440A-BCE9-DC5F98E7C1FF}" presName="spacer" presStyleCnt="0"/>
      <dgm:spPr/>
    </dgm:pt>
    <dgm:pt modelId="{5B6B0A70-4331-4B39-8767-B198CB81CAB5}" type="pres">
      <dgm:prSet presAssocID="{C8202E9F-BE75-4EDD-96AE-7AE2BD1FF9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ABC502-690A-48A5-89E5-1110F128703F}" type="presOf" srcId="{C8202E9F-BE75-4EDD-96AE-7AE2BD1FF912}" destId="{5B6B0A70-4331-4B39-8767-B198CB81CAB5}" srcOrd="0" destOrd="0" presId="urn:microsoft.com/office/officeart/2005/8/layout/vList2"/>
    <dgm:cxn modelId="{34CEAE17-BB5E-4949-BC3B-00B26D510031}" type="presOf" srcId="{176415D9-18B6-4C94-8FDC-7784451333B4}" destId="{49A510B3-DB51-45F3-AEEF-A3486E464F56}" srcOrd="0" destOrd="0" presId="urn:microsoft.com/office/officeart/2005/8/layout/vList2"/>
    <dgm:cxn modelId="{CFC75E22-1728-4EA2-8015-7A0110BA4E9D}" type="presOf" srcId="{57962205-CC1F-4EEB-A87D-88C0660B5129}" destId="{2AAC39EE-D583-4F08-8BC8-E4280090A939}" srcOrd="0" destOrd="0" presId="urn:microsoft.com/office/officeart/2005/8/layout/vList2"/>
    <dgm:cxn modelId="{0B4BF244-E505-4669-A3BB-0C71E7E2901B}" srcId="{176415D9-18B6-4C94-8FDC-7784451333B4}" destId="{57962205-CC1F-4EEB-A87D-88C0660B5129}" srcOrd="0" destOrd="0" parTransId="{8E85C448-6456-4D87-A326-A02B9AEDCB00}" sibTransId="{8099F9DF-BCBE-4D92-BD59-F190E91CD562}"/>
    <dgm:cxn modelId="{18DB2B50-5D8F-4A75-8B29-8D7D8EE6BDF5}" srcId="{176415D9-18B6-4C94-8FDC-7784451333B4}" destId="{8B09D5FA-B125-438A-8659-D6633571DA6F}" srcOrd="1" destOrd="0" parTransId="{509B373E-447F-4499-B28A-A0117AA0BE85}" sibTransId="{7DC960B1-C6CB-440A-BCE9-DC5F98E7C1FF}"/>
    <dgm:cxn modelId="{CAB8F29F-B261-4B11-ADC7-8C43512CC19F}" type="presOf" srcId="{8B09D5FA-B125-438A-8659-D6633571DA6F}" destId="{EF9EF60D-5010-49D3-A029-5E1B2A4BD250}" srcOrd="0" destOrd="0" presId="urn:microsoft.com/office/officeart/2005/8/layout/vList2"/>
    <dgm:cxn modelId="{C127EFD9-A5BB-479E-88C6-CF8F0B6AB4C5}" srcId="{176415D9-18B6-4C94-8FDC-7784451333B4}" destId="{C8202E9F-BE75-4EDD-96AE-7AE2BD1FF912}" srcOrd="2" destOrd="0" parTransId="{31AEE408-9679-4900-B5B6-980ECD62338B}" sibTransId="{F8D14A09-3ED4-4189-9BD9-F549612F3C96}"/>
    <dgm:cxn modelId="{ED4C59A8-E0FF-4A6D-8943-E2BD3D6E3724}" type="presParOf" srcId="{49A510B3-DB51-45F3-AEEF-A3486E464F56}" destId="{2AAC39EE-D583-4F08-8BC8-E4280090A939}" srcOrd="0" destOrd="0" presId="urn:microsoft.com/office/officeart/2005/8/layout/vList2"/>
    <dgm:cxn modelId="{14C6A2F6-03F3-4AEE-9E52-E3B1ED678CD3}" type="presParOf" srcId="{49A510B3-DB51-45F3-AEEF-A3486E464F56}" destId="{EAE0F10F-321E-4021-A5FA-6BE2C397FCB4}" srcOrd="1" destOrd="0" presId="urn:microsoft.com/office/officeart/2005/8/layout/vList2"/>
    <dgm:cxn modelId="{9EB9D656-6FFE-4F45-B50D-E4FFAB852A59}" type="presParOf" srcId="{49A510B3-DB51-45F3-AEEF-A3486E464F56}" destId="{EF9EF60D-5010-49D3-A029-5E1B2A4BD250}" srcOrd="2" destOrd="0" presId="urn:microsoft.com/office/officeart/2005/8/layout/vList2"/>
    <dgm:cxn modelId="{9CDA82F5-2B19-4D54-BB17-CF9004CF4002}" type="presParOf" srcId="{49A510B3-DB51-45F3-AEEF-A3486E464F56}" destId="{BA3A0E37-FEEC-444C-921A-5D60A5FE3ED4}" srcOrd="3" destOrd="0" presId="urn:microsoft.com/office/officeart/2005/8/layout/vList2"/>
    <dgm:cxn modelId="{D81315EB-4DCB-4ADA-BA6F-F5ABE777229F}" type="presParOf" srcId="{49A510B3-DB51-45F3-AEEF-A3486E464F56}" destId="{5B6B0A70-4331-4B39-8767-B198CB81CA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1923E-7388-43AC-A27C-FF5EADA4394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C77BF-7E74-4B0D-9D00-44353E699750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Intro till NodeJS </a:t>
          </a:r>
          <a:endParaRPr lang="en-US" sz="3100" kern="1200"/>
        </a:p>
      </dsp:txBody>
      <dsp:txXfrm>
        <a:off x="0" y="675"/>
        <a:ext cx="6900512" cy="1106957"/>
      </dsp:txXfrm>
    </dsp:sp>
    <dsp:sp modelId="{7A57D3C5-D9B8-4DB6-A077-B513E9E32CFD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BAFC-EE49-4955-B64F-48414AAD51EC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Förstå server-side javascript </a:t>
          </a:r>
          <a:endParaRPr lang="en-US" sz="3100" kern="1200"/>
        </a:p>
      </dsp:txBody>
      <dsp:txXfrm>
        <a:off x="0" y="1107633"/>
        <a:ext cx="6900512" cy="1106957"/>
      </dsp:txXfrm>
    </dsp:sp>
    <dsp:sp modelId="{BE921479-331E-45F8-8F41-0D5C1E5D89D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BA66A-06B4-43F3-ABF7-A37E277A1184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Bygga en webbserve</a:t>
          </a:r>
          <a:r>
            <a:rPr lang="en-US" sz="3100" kern="1200"/>
            <a:t>r</a:t>
          </a:r>
        </a:p>
      </dsp:txBody>
      <dsp:txXfrm>
        <a:off x="0" y="2214591"/>
        <a:ext cx="6900512" cy="1106957"/>
      </dsp:txXfrm>
    </dsp:sp>
    <dsp:sp modelId="{EAD606BD-9329-4596-9B0E-5EA9424F1285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1781-B687-49BF-BAE7-3EA1112FCE4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 err="1"/>
            <a:t>Varva</a:t>
          </a:r>
          <a:r>
            <a:rPr lang="en-US" sz="3100" b="0" i="0" kern="1200" baseline="0" dirty="0"/>
            <a:t> med </a:t>
          </a:r>
          <a:r>
            <a:rPr lang="en-US" sz="3100" b="0" i="0" kern="1200" baseline="0" dirty="0" err="1"/>
            <a:t>övningar</a:t>
          </a:r>
          <a:endParaRPr lang="en-US" sz="3100" kern="1200" dirty="0"/>
        </a:p>
      </dsp:txBody>
      <dsp:txXfrm>
        <a:off x="0" y="3321549"/>
        <a:ext cx="6900512" cy="1106957"/>
      </dsp:txXfrm>
    </dsp:sp>
    <dsp:sp modelId="{7C11F0C0-4DA5-4822-A88D-3F0FB49736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05DE-3860-434E-B65C-59D96016EB12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Att läsa: </a:t>
          </a:r>
          <a:r>
            <a:rPr lang="en-US" sz="3100" b="0" i="0" kern="1200" baseline="0">
              <a:hlinkClick xmlns:r="http://schemas.openxmlformats.org/officeDocument/2006/relationships" r:id="rId1"/>
            </a:rPr>
            <a:t>https://www.w3schools.com/nodejs/</a:t>
          </a:r>
          <a:endParaRPr lang="en-US" sz="3100" kern="1200"/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5149D-4DED-42B0-B9A8-58D80E6266A2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AEE79-E40C-4BB7-A608-68B5D1F553E9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Generera dynamisk html</a:t>
          </a:r>
        </a:p>
      </dsp:txBody>
      <dsp:txXfrm>
        <a:off x="417971" y="2442842"/>
        <a:ext cx="2889450" cy="720000"/>
      </dsp:txXfrm>
    </dsp:sp>
    <dsp:sp modelId="{FEE6AB0C-7000-43A9-B388-EEF1CFE19603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82BF4-1134-4123-94EF-A2677A002961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Läsa filer från servern</a:t>
          </a:r>
        </a:p>
      </dsp:txBody>
      <dsp:txXfrm>
        <a:off x="3813075" y="2442842"/>
        <a:ext cx="2889450" cy="720000"/>
      </dsp:txXfrm>
    </dsp:sp>
    <dsp:sp modelId="{E8F88D30-1FBB-431F-9F0A-07FDC01F5079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F1AD-378F-4502-B1B3-FE8EBD46FDC5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CRUD förfrågningar mot en databas</a:t>
          </a:r>
        </a:p>
      </dsp:txBody>
      <dsp:txXfrm>
        <a:off x="7208178" y="2442842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C39EE-D583-4F08-8BC8-E4280090A939}">
      <dsp:nvSpPr>
        <dsp:cNvPr id="0" name=""/>
        <dsp:cNvSpPr/>
      </dsp:nvSpPr>
      <dsp:spPr>
        <a:xfrm>
          <a:off x="0" y="135019"/>
          <a:ext cx="10515600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”</a:t>
          </a:r>
          <a:r>
            <a:rPr lang="en-US" sz="3100" b="0" i="0" kern="1200"/>
            <a:t>Fast, unopinionated, minimalist web framework for </a:t>
          </a:r>
          <a:r>
            <a:rPr lang="en-US" sz="3100" b="0" i="0" u="sng" kern="1200">
              <a:hlinkClick xmlns:r="http://schemas.openxmlformats.org/officeDocument/2006/relationships" r:id="rId1"/>
            </a:rPr>
            <a:t>Node.js</a:t>
          </a:r>
          <a:r>
            <a:rPr lang="en-US" sz="3100" b="0" i="0" kern="1200"/>
            <a:t>”</a:t>
          </a:r>
          <a:br>
            <a:rPr lang="en-US" sz="3100" b="0" i="0" kern="1200"/>
          </a:br>
          <a:r>
            <a:rPr lang="en-US" sz="3100" b="0" i="0" kern="1200"/>
            <a:t>- Saxat från Express.js officiella hemsida.</a:t>
          </a:r>
          <a:endParaRPr lang="en-US" sz="3100" kern="1200"/>
        </a:p>
      </dsp:txBody>
      <dsp:txXfrm>
        <a:off x="60199" y="195218"/>
        <a:ext cx="10395202" cy="1112781"/>
      </dsp:txXfrm>
    </dsp:sp>
    <dsp:sp modelId="{EF9EF60D-5010-49D3-A029-5E1B2A4BD250}">
      <dsp:nvSpPr>
        <dsp:cNvPr id="0" name=""/>
        <dsp:cNvSpPr/>
      </dsp:nvSpPr>
      <dsp:spPr>
        <a:xfrm>
          <a:off x="0" y="1457479"/>
          <a:ext cx="10515600" cy="12331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Ersatt av nativ HTTP modul</a:t>
          </a:r>
        </a:p>
      </dsp:txBody>
      <dsp:txXfrm>
        <a:off x="60199" y="1517678"/>
        <a:ext cx="10395202" cy="1112781"/>
      </dsp:txXfrm>
    </dsp:sp>
    <dsp:sp modelId="{5B6B0A70-4331-4B39-8767-B198CB81CAB5}">
      <dsp:nvSpPr>
        <dsp:cNvPr id="0" name=""/>
        <dsp:cNvSpPr/>
      </dsp:nvSpPr>
      <dsp:spPr>
        <a:xfrm>
          <a:off x="0" y="2779939"/>
          <a:ext cx="10515600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Skapa Server Side JS</a:t>
          </a:r>
        </a:p>
      </dsp:txBody>
      <dsp:txXfrm>
        <a:off x="60199" y="2840138"/>
        <a:ext cx="103952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4D2B1-E459-4A77-BAC2-691D148C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FBE85D2-1ADC-4F66-9282-A4D21C0DE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42F6A8-B8CB-4BE7-9B90-C01B55A1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43C395-EE82-4988-9938-04D1B8E4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D33129-0F7C-45BC-ADA3-BB469D1C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982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A30925-B248-4768-9444-3B249176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1E27C93-CAF6-4DAE-8975-A1F08EAE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019B17-3610-44E6-8F09-80027EA9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BE8DE7-6004-4508-A3BE-D1E075BA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2E08B2-854E-4C36-AB95-EBCE59B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5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E4EEFA6-8B40-4EF1-87F9-E7AA4E4D2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EDFF825-5F70-45FD-B67A-D94CC97B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FF35F7-7C87-43D3-AD16-5BA6FBE7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DB068A-4B01-4A42-873F-46A04EC2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C50A881-616E-4395-B878-23ACCDA1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0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691422-070A-4318-8BE9-03A4D724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AC2B16-1D9F-454B-BB57-262761BA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86739A4-30BA-4C4E-97D6-A9E7757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0EF420B-D3BC-42CF-8356-2F1ED58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CB02799-858A-45DF-85EB-0974343A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23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9FE01A-306A-4988-A092-51FCAB38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665938-34E6-4E67-A109-1F6E7D37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F9264B-DF53-49E3-82FE-5613247A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DFCB7A-97F4-44EC-96A3-7C83873C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045198-9CD3-456A-9708-1146C8C7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49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2F90BB-72ED-4B50-8F0F-77DD28F6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0C2BCC-4998-4C40-9AF8-4331520F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262AF-D653-4C17-A43B-8BAB8A6B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227403-4DAF-4DF3-8A6A-2BB9DCB5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E297C11-154B-478B-823C-F6CB54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5263C9F-BCEE-41AA-B602-728855DB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3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34DB02-6B3A-4657-A756-FCECAAF5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48F64B-7E9C-4373-A6CD-7023389C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5C90FB1-7B9C-4655-B272-DB2794FE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8CD2481-DC99-4118-8E16-7426DC25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DBB9421-3CFC-432B-B05D-E3C1D00CC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4195EA6-5EBB-479B-BC96-D51E080C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D35D8CE-0FFB-454C-9375-FBFDF6D8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DC30F54-2D65-49D4-B89E-DCFAC8B9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14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81E9F7-F2D8-4905-9AA1-001BE1B4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F518E08-C81C-4F0C-98BC-7C2DC94D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E855FB3-10C7-42CF-994C-952D9782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B85754-454B-4686-9613-2990C9A9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0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5EC7457-F642-4E73-B409-CA93960B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B8BAF40-BE61-4A13-9E39-5FF3A5A3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4D322E4-02E8-4656-98AF-D764EE34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91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25489A-5462-4F01-B1F7-292232F9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132B4C-A12C-43F5-966F-FA5026FF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8C1318E-E9C4-48B2-AECD-FF0C7DE1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883F69-6FD1-44A8-9E90-72AA5448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E41ABCC-7DAD-4A69-B15E-58186C12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F0D0214-91FA-4FA7-9A4F-AD537F5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2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32F0A1-A8E3-4F35-86FF-1AA9B9EE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4E5ECC-F51A-481C-9DB4-76AB03EBF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3759E2B-5ECD-4090-98A6-C3B7DB342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E772362-502B-4884-9B97-B9A4F330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E95D91F-AEF4-4277-87BE-2BF70F67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D066F8-89A1-468B-B7BF-05E37911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65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54150F1-E8C4-4BE7-A92C-1AD13EF7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FDAE648-F2B7-44BE-B520-83529101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B328D-E717-46E1-AEFE-62439B0FC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656-9F5F-4A55-AA45-D2026F8E5AB2}" type="datetimeFigureOut">
              <a:rPr lang="sv-SE" smtClean="0"/>
              <a:t>2021-11-30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90B6CD-E603-4E4A-A172-6A2D0B05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25630B-E5F6-4F22-BD4E-FE77C7C9B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231E3-C0E1-4A51-8B59-5B1EBBCE1E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9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hyperlink" Target="https://www.youtube.com/watch?v=fBNz5xF-Kx4&amp;list=PLillGF-RfqbYeckUaD1z6nviTp31GLTH8&amp;index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7sN1dDwc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C9E137E-3BCC-4DE6-9469-3554C53D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sv-SE" sz="5100">
                <a:solidFill>
                  <a:srgbClr val="FFFFFF"/>
                </a:solidFill>
              </a:rPr>
              <a:t>Frontend Lektion #6</a:t>
            </a:r>
            <a:br>
              <a:rPr lang="sv-SE" sz="5100">
                <a:solidFill>
                  <a:srgbClr val="FFFFFF"/>
                </a:solidFill>
              </a:rPr>
            </a:br>
            <a:r>
              <a:rPr lang="sv-SE" sz="5100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1FA8BF-2B11-48F7-B322-D349C11B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Utbildare: Samir Hassen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DD3C427-DDCE-40B6-8C61-69A8FC32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98431"/>
            <a:ext cx="10118598" cy="11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B26B2DCD-3F0A-40DD-B9B8-6416C110EAEE}"/>
              </a:ext>
            </a:extLst>
          </p:cNvPr>
          <p:cNvSpPr txBox="1"/>
          <p:nvPr/>
        </p:nvSpPr>
        <p:spPr>
          <a:xfrm>
            <a:off x="6755004" y="3429000"/>
            <a:ext cx="47101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374151"/>
                </a:solidFill>
                <a:latin typeface="Roboto" panose="02000000000000000000" pitchFamily="2" charset="0"/>
              </a:rPr>
              <a:t>Några</a:t>
            </a:r>
            <a:r>
              <a:rPr lang="en-US" sz="2800" dirty="0">
                <a:solidFill>
                  <a:srgbClr val="374151"/>
                </a:solidFill>
                <a:latin typeface="Roboto" panose="02000000000000000000" pitchFamily="2" charset="0"/>
              </a:rPr>
              <a:t> </a:t>
            </a:r>
            <a:r>
              <a:rPr lang="en-US" sz="2800" dirty="0" err="1">
                <a:solidFill>
                  <a:srgbClr val="374151"/>
                </a:solidFill>
                <a:latin typeface="Roboto" panose="02000000000000000000" pitchFamily="2" charset="0"/>
              </a:rPr>
              <a:t>applikationer</a:t>
            </a:r>
            <a:r>
              <a:rPr lang="en-US" sz="2800" dirty="0">
                <a:solidFill>
                  <a:srgbClr val="374151"/>
                </a:solidFill>
                <a:latin typeface="Roboto" panose="02000000000000000000" pitchFamily="2" charset="0"/>
              </a:rPr>
              <a:t> </a:t>
            </a:r>
            <a:r>
              <a:rPr lang="en-US" sz="2800" dirty="0" err="1">
                <a:solidFill>
                  <a:srgbClr val="374151"/>
                </a:solidFill>
                <a:latin typeface="Roboto" panose="02000000000000000000" pitchFamily="2" charset="0"/>
              </a:rPr>
              <a:t>baserade</a:t>
            </a:r>
            <a:r>
              <a:rPr lang="en-US" sz="2800" dirty="0">
                <a:solidFill>
                  <a:srgbClr val="374151"/>
                </a:solidFill>
                <a:latin typeface="Roboto" panose="02000000000000000000" pitchFamily="2" charset="0"/>
              </a:rPr>
              <a:t> på Electron</a:t>
            </a:r>
            <a:endParaRPr lang="en-US" sz="2800" b="0" i="0" dirty="0">
              <a:solidFill>
                <a:srgbClr val="37415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Visual Studio Code</a:t>
            </a:r>
            <a:endParaRPr lang="en-US" sz="2800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Atom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Microsoft Teams</a:t>
            </a:r>
            <a:endParaRPr lang="en-US" sz="2800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Roboto" panose="02000000000000000000" pitchFamily="2" charset="0"/>
              </a:rPr>
              <a:t>Slack</a:t>
            </a:r>
            <a:endParaRPr lang="sv-SE" sz="2800" dirty="0"/>
          </a:p>
        </p:txBody>
      </p:sp>
      <p:pic>
        <p:nvPicPr>
          <p:cNvPr id="9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FFD79B51-205C-419C-AFC8-6A2B0E8E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47604" cy="301904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26E77269-50C9-4CA5-90D7-68979683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3429000"/>
            <a:ext cx="6332974" cy="3016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Electron</a:t>
            </a:r>
            <a:r>
              <a:rPr kumimoji="0" lang="sv-SE" altLang="sv-SE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används för att bygga plattforms-oberoende</a:t>
            </a:r>
            <a:r>
              <a:rPr kumimoji="0" lang="sv-SE" altLang="sv-SE" sz="28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sv-SE" altLang="sv-SE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skrivbordsapplikationer med hjälp av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v-SE" altLang="sv-SE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HTML</a:t>
            </a:r>
            <a:r>
              <a:rPr kumimoji="0" lang="sv-SE" altLang="sv-SE" sz="2800" b="0" i="0" u="none" strike="noStrike" cap="none" normalizeH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v-SE" altLang="sv-SE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CSS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v-SE" altLang="sv-SE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Javascript</a:t>
            </a:r>
            <a:br>
              <a:rPr kumimoji="0" lang="sv-SE" altLang="sv-SE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</a:b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347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14CAA6F-0918-4E09-8FBF-65ECF09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v-SE" sz="5400"/>
              <a:t>Tips: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3C244B-8F0C-4D4D-8BC7-B5FA7C74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sv-SE" sz="2200">
                <a:hlinkClick r:id="rId2"/>
              </a:rPr>
              <a:t>https://www.youtube.com/watch?v=fBNz5xF-Kx4&amp;list=PLillGF-RfqbYeckUaD1z6nviTp31GLTH8&amp;index=8</a:t>
            </a:r>
            <a:endParaRPr lang="sv-SE" sz="2200"/>
          </a:p>
          <a:p>
            <a:endParaRPr lang="sv-SE" sz="220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A364EAF-F310-4CA2-A74F-7CE855E0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10" y="3429000"/>
            <a:ext cx="3377054" cy="3420722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DD623811-7D4A-458A-AEDC-D81323D50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1" y="4120053"/>
            <a:ext cx="4923921" cy="25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8DD3BF-D67A-4A33-AFEB-EA9E71A0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Summering av dagens lektion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18A087-8C73-4751-A9CC-B6C8D9E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Vad är NodeJS?</a:t>
            </a:r>
          </a:p>
          <a:p>
            <a:r>
              <a:rPr lang="sv-SE" dirty="0"/>
              <a:t>Vad används </a:t>
            </a:r>
            <a:r>
              <a:rPr lang="sv-SE"/>
              <a:t>det till?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288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747315-DC1E-4F3A-A58C-F81E1C91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Inför nästa lektion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7F2DA4-4FF4-4A5D-B569-1EE686F3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Grupparbete där vi bygger en fullstack applikation</a:t>
            </a:r>
          </a:p>
          <a:p>
            <a:r>
              <a:rPr lang="sv-SE" dirty="0"/>
              <a:t>Nästa vecka = Sista veckan -&gt; </a:t>
            </a:r>
            <a:r>
              <a:rPr lang="sv-SE" dirty="0" err="1"/>
              <a:t>jQuery</a:t>
            </a:r>
            <a:r>
              <a:rPr lang="sv-SE" dirty="0"/>
              <a:t>, </a:t>
            </a:r>
            <a:r>
              <a:rPr lang="sv-SE" dirty="0" err="1"/>
              <a:t>Sass</a:t>
            </a:r>
            <a:r>
              <a:rPr lang="sv-SE" dirty="0"/>
              <a:t> &amp; Less</a:t>
            </a:r>
          </a:p>
        </p:txBody>
      </p:sp>
    </p:spTree>
    <p:extLst>
      <p:ext uri="{BB962C8B-B14F-4D97-AF65-F5344CB8AC3E}">
        <p14:creationId xmlns:p14="http://schemas.microsoft.com/office/powerpoint/2010/main" val="280534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C75B09F-CB8B-402A-A4D6-8239C922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/>
              <a:t>Mål med dagens lektion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662DA417-AA06-4956-8983-9FC68712C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267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72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AD71E05-4C5C-4A08-950C-105314DE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v-SE" sz="5400"/>
              <a:t>Summering av föregående lektion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E79ED5-4492-4DBE-8C55-3FB61DD9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sv-SE" sz="2200"/>
              <a:t>Javascript </a:t>
            </a:r>
          </a:p>
          <a:p>
            <a:r>
              <a:rPr lang="sv-SE" sz="2200"/>
              <a:t>Script taggen</a:t>
            </a:r>
          </a:p>
          <a:p>
            <a:r>
              <a:rPr lang="sv-SE" sz="2200"/>
              <a:t>DevTools</a:t>
            </a:r>
          </a:p>
          <a:p>
            <a:r>
              <a:rPr lang="sv-SE" sz="2200"/>
              <a:t>DOM</a:t>
            </a:r>
          </a:p>
          <a:p>
            <a:r>
              <a:rPr lang="sv-SE" sz="2200"/>
              <a:t>getElementById</a:t>
            </a:r>
          </a:p>
          <a:p>
            <a:r>
              <a:rPr lang="sv-SE" sz="2200"/>
              <a:t>Immutable</a:t>
            </a:r>
          </a:p>
          <a:p>
            <a:r>
              <a:rPr lang="sv-SE" sz="2200"/>
              <a:t>Objektorientering</a:t>
            </a:r>
          </a:p>
          <a:p>
            <a:r>
              <a:rPr lang="sv-SE" sz="2200"/>
              <a:t>Funktioner</a:t>
            </a:r>
          </a:p>
        </p:txBody>
      </p:sp>
    </p:spTree>
    <p:extLst>
      <p:ext uri="{BB962C8B-B14F-4D97-AF65-F5344CB8AC3E}">
        <p14:creationId xmlns:p14="http://schemas.microsoft.com/office/powerpoint/2010/main" val="272968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AE48C4B-3A90-42C3-BA00-6092B477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C79A31A-D403-489A-89EA-CD41F419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sv-SE" sz="6000" dirty="0" err="1"/>
              <a:t>Nodejs</a:t>
            </a:r>
            <a:r>
              <a:rPr lang="sv-SE" sz="6000" dirty="0"/>
              <a:t> i ett nötskal</a:t>
            </a:r>
          </a:p>
        </p:txBody>
      </p:sp>
      <p:pic>
        <p:nvPicPr>
          <p:cNvPr id="3076" name="Picture 4" descr="V8 (JavaScript engine) - Wikipedia">
            <a:extLst>
              <a:ext uri="{FF2B5EF4-FFF2-40B4-BE49-F238E27FC236}">
                <a16:creationId xmlns:a16="http://schemas.microsoft.com/office/drawing/2014/main" id="{BFDAB7BA-D0EF-438E-B1C7-CA1650ED7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r="1816" b="-4"/>
          <a:stretch/>
        </p:blipFill>
        <p:spPr bwMode="auto">
          <a:xfrm>
            <a:off x="134038" y="2706624"/>
            <a:ext cx="4041316" cy="4193753"/>
          </a:xfrm>
          <a:custGeom>
            <a:avLst/>
            <a:gdLst/>
            <a:ahLst/>
            <a:cxnLst/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ketch line">
            <a:extLst>
              <a:ext uri="{FF2B5EF4-FFF2-40B4-BE49-F238E27FC236}">
                <a16:creationId xmlns:a16="http://schemas.microsoft.com/office/drawing/2014/main" id="{F919E280-CA27-4214-97E6-294E0C3B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46318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ode.js - Wikipedia">
            <a:extLst>
              <a:ext uri="{FF2B5EF4-FFF2-40B4-BE49-F238E27FC236}">
                <a16:creationId xmlns:a16="http://schemas.microsoft.com/office/drawing/2014/main" id="{7DB52608-6FCB-497B-A0F6-7C897D223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0" b="3"/>
          <a:stretch/>
        </p:blipFill>
        <p:spPr bwMode="auto">
          <a:xfrm>
            <a:off x="363744" y="115824"/>
            <a:ext cx="4051081" cy="2590800"/>
          </a:xfrm>
          <a:custGeom>
            <a:avLst/>
            <a:gdLst/>
            <a:ahLst/>
            <a:cxnLst/>
            <a:rect l="l" t="t" r="r" b="b"/>
            <a:pathLst>
              <a:path w="4051081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cubicBezTo>
                  <a:pt x="4042100" y="1477465"/>
                  <a:pt x="4059584" y="1566941"/>
                  <a:pt x="4046914" y="1661622"/>
                </a:cubicBezTo>
                <a:cubicBezTo>
                  <a:pt x="4039566" y="1720003"/>
                  <a:pt x="4037919" y="177965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1FC748-DB34-4B15-AB68-C9BFB813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sv-SE" dirty="0"/>
              <a:t>Server skriven i </a:t>
            </a:r>
            <a:r>
              <a:rPr lang="sv-SE" dirty="0" err="1"/>
              <a:t>Javascript</a:t>
            </a:r>
            <a:endParaRPr lang="sv-SE" dirty="0"/>
          </a:p>
          <a:p>
            <a:endParaRPr lang="sv-SE" dirty="0"/>
          </a:p>
          <a:p>
            <a:r>
              <a:rPr lang="sv-SE" dirty="0"/>
              <a:t>Konkurrent till asp.net</a:t>
            </a:r>
          </a:p>
          <a:p>
            <a:pPr marL="0" indent="0">
              <a:buNone/>
            </a:pPr>
            <a:endParaRPr lang="sv-SE" dirty="0"/>
          </a:p>
          <a:p>
            <a:r>
              <a:rPr lang="en-US" b="0" i="0" dirty="0" err="1">
                <a:effectLst/>
              </a:rPr>
              <a:t>Körs</a:t>
            </a:r>
            <a:r>
              <a:rPr lang="en-US" b="0" i="0" dirty="0">
                <a:effectLst/>
              </a:rPr>
              <a:t> på </a:t>
            </a:r>
            <a:r>
              <a:rPr lang="en-US" b="0" i="0" dirty="0" err="1">
                <a:effectLst/>
              </a:rPr>
              <a:t>en</a:t>
            </a:r>
            <a:r>
              <a:rPr lang="en-US" b="0" i="0" dirty="0">
                <a:effectLst/>
              </a:rPr>
              <a:t> Google Chrome’s V8 motor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29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FDE7391-FBB0-4012-804E-2C85498A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sz="5400"/>
              <a:t>NodeJS Användningsområden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EC6393CD-FD79-4082-A4D0-3224DE469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4792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42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1C3C1B4-FFCE-445F-8DE8-A58C3F39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sv-SE" sz="5400" dirty="0" err="1"/>
              <a:t>Node</a:t>
            </a:r>
            <a:r>
              <a:rPr lang="sv-SE" sz="5400" dirty="0"/>
              <a:t> i </a:t>
            </a:r>
            <a:r>
              <a:rPr lang="sv-SE" sz="5400" dirty="0" err="1"/>
              <a:t>cmd</a:t>
            </a:r>
            <a:r>
              <a:rPr lang="sv-SE" sz="5400" dirty="0"/>
              <a:t> tar oss till </a:t>
            </a:r>
            <a:r>
              <a:rPr lang="sv-SE" sz="5400" dirty="0" err="1"/>
              <a:t>Node</a:t>
            </a:r>
            <a:r>
              <a:rPr lang="sv-SE" sz="5400" dirty="0"/>
              <a:t> miljön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A02EDA-DF83-41E7-B17D-E2696916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sv-SE" sz="2200" dirty="0"/>
              <a:t>Ladda ner </a:t>
            </a:r>
            <a:r>
              <a:rPr lang="sv-SE" sz="2200" dirty="0" err="1"/>
              <a:t>Nodejs</a:t>
            </a:r>
            <a:endParaRPr lang="sv-SE" sz="2200" dirty="0"/>
          </a:p>
          <a:p>
            <a:r>
              <a:rPr lang="sv-SE" sz="2200" dirty="0"/>
              <a:t>Spara </a:t>
            </a:r>
            <a:r>
              <a:rPr lang="sv-SE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console.log('Hello World’); </a:t>
            </a:r>
            <a:r>
              <a:rPr lang="sv-SE" sz="2200" dirty="0"/>
              <a:t>i en .</a:t>
            </a:r>
            <a:r>
              <a:rPr lang="sv-SE" sz="2200" dirty="0" err="1"/>
              <a:t>js</a:t>
            </a:r>
            <a:r>
              <a:rPr lang="sv-SE" sz="2200" dirty="0"/>
              <a:t> fil</a:t>
            </a:r>
          </a:p>
          <a:p>
            <a:pPr marL="0" indent="0">
              <a:buNone/>
            </a:pPr>
            <a:endParaRPr lang="sv-SE" sz="2200" dirty="0"/>
          </a:p>
        </p:txBody>
      </p:sp>
    </p:spTree>
    <p:extLst>
      <p:ext uri="{BB962C8B-B14F-4D97-AF65-F5344CB8AC3E}">
        <p14:creationId xmlns:p14="http://schemas.microsoft.com/office/powerpoint/2010/main" val="229367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320F530-596D-4885-B9AD-487C8C9C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Asynkront</a:t>
            </a:r>
            <a:endParaRPr lang="sv-SE" sz="54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AA19D7-43F4-46AE-BA97-C79B9B9B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 dirty="0"/>
              <a:t>Message Queuing </a:t>
            </a:r>
            <a:r>
              <a:rPr lang="en-US" sz="2200" dirty="0" err="1"/>
              <a:t>som</a:t>
            </a:r>
            <a:r>
              <a:rPr lang="en-US" sz="2200" dirty="0"/>
              <a:t> </a:t>
            </a:r>
            <a:r>
              <a:rPr lang="en-US" sz="2200" dirty="0" err="1"/>
              <a:t>undviker</a:t>
            </a:r>
            <a:r>
              <a:rPr lang="en-US" sz="2200" dirty="0"/>
              <a:t> </a:t>
            </a:r>
            <a:r>
              <a:rPr lang="en-US" sz="2200" dirty="0" err="1"/>
              <a:t>att</a:t>
            </a:r>
            <a:r>
              <a:rPr lang="en-US" sz="2200" dirty="0"/>
              <a:t> </a:t>
            </a:r>
            <a:r>
              <a:rPr lang="en-US" sz="2200" dirty="0" err="1"/>
              <a:t>blockera</a:t>
            </a:r>
            <a:r>
              <a:rPr lang="en-US" sz="2200" dirty="0"/>
              <a:t> </a:t>
            </a:r>
            <a:r>
              <a:rPr lang="en-US" sz="2200" dirty="0" err="1"/>
              <a:t>varandra</a:t>
            </a:r>
            <a:endParaRPr lang="sv-SE" sz="2200" dirty="0"/>
          </a:p>
          <a:p>
            <a:r>
              <a:rPr lang="en-US" sz="2200" dirty="0"/>
              <a:t>Single threaded </a:t>
            </a:r>
            <a:r>
              <a:rPr lang="en-US" sz="2200" dirty="0" err="1"/>
              <a:t>modell</a:t>
            </a:r>
            <a:r>
              <a:rPr lang="en-US" sz="2200" dirty="0"/>
              <a:t> med event looping</a:t>
            </a:r>
            <a:endParaRPr lang="sv-SE" sz="2200" dirty="0"/>
          </a:p>
          <a:p>
            <a:endParaRPr lang="sv-SE" sz="2200" dirty="0"/>
          </a:p>
          <a:p>
            <a:endParaRPr lang="sv-SE" sz="2200" dirty="0"/>
          </a:p>
          <a:p>
            <a:r>
              <a:rPr lang="sv-SE" sz="2200" dirty="0">
                <a:hlinkClick r:id="rId2"/>
              </a:rPr>
              <a:t>https://www.youtube.com/watch?v=EI7sN1dDwcY</a:t>
            </a:r>
            <a:r>
              <a:rPr lang="sv-SE" sz="2200" dirty="0"/>
              <a:t> första 5 min</a:t>
            </a:r>
          </a:p>
          <a:p>
            <a:endParaRPr lang="sv-SE" sz="2200" dirty="0"/>
          </a:p>
        </p:txBody>
      </p:sp>
    </p:spTree>
    <p:extLst>
      <p:ext uri="{BB962C8B-B14F-4D97-AF65-F5344CB8AC3E}">
        <p14:creationId xmlns:p14="http://schemas.microsoft.com/office/powerpoint/2010/main" val="280387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2DB005-D69A-4130-9442-C8615C2C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/>
              <a:t>Express</a:t>
            </a:r>
            <a:endParaRPr lang="sv-SE"/>
          </a:p>
        </p:txBody>
      </p:sp>
      <p:graphicFrame>
        <p:nvGraphicFramePr>
          <p:cNvPr id="28" name="Platshållare för innehåll 11">
            <a:extLst>
              <a:ext uri="{FF2B5EF4-FFF2-40B4-BE49-F238E27FC236}">
                <a16:creationId xmlns:a16="http://schemas.microsoft.com/office/drawing/2014/main" id="{C647D428-B5E1-4762-B25F-84A98CC80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850718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D94CD3A-CA92-427B-96F0-B8D5639F9C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En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trading robot för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komandoprompten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byggt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i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Node.js &amp; MongoDB. Man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kan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analysera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trades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och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den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har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stöd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för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kryptomarknader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som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en-US" b="0" i="0" dirty="0" err="1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Binance</a:t>
            </a:r>
            <a:r>
              <a:rPr lang="en-US" b="0" i="0" dirty="0">
                <a:solidFill>
                  <a:srgbClr val="494949"/>
                </a:solidFill>
                <a:effectLst/>
                <a:latin typeface="WORK SANS" panose="020B0604020202020204" pitchFamily="2" charset="0"/>
              </a:rPr>
              <a:t>.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775E895-C3CF-4ED9-A788-2FA92BA02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zenbot logo">
            <a:extLst>
              <a:ext uri="{FF2B5EF4-FFF2-40B4-BE49-F238E27FC236}">
                <a16:creationId xmlns:a16="http://schemas.microsoft.com/office/drawing/2014/main" id="{64FA0A1D-BBE8-4A4D-B994-7A35739B08E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15388"/>
            <a:ext cx="3374753" cy="207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ing Bot18, The New 🔥 Crypto Trading Bot To Supersede Zenbot And  Unleash The Zalgo (Updated) | by Carlos Rodriguez | Medium">
            <a:extLst>
              <a:ext uri="{FF2B5EF4-FFF2-40B4-BE49-F238E27FC236}">
                <a16:creationId xmlns:a16="http://schemas.microsoft.com/office/drawing/2014/main" id="{6AD555FE-1555-4B05-8854-57219FC8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74" y="1517301"/>
            <a:ext cx="6189256" cy="533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282</Words>
  <Application>Microsoft Office PowerPoint</Application>
  <PresentationFormat>Bredbild</PresentationFormat>
  <Paragraphs>58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inherit</vt:lpstr>
      <vt:lpstr>Roboto</vt:lpstr>
      <vt:lpstr>Work Sans</vt:lpstr>
      <vt:lpstr>Office-tema</vt:lpstr>
      <vt:lpstr>Frontend Lektion #6 NodeJS</vt:lpstr>
      <vt:lpstr>Mål med dagens lektion</vt:lpstr>
      <vt:lpstr>Summering av föregående lektion</vt:lpstr>
      <vt:lpstr>Nodejs i ett nötskal</vt:lpstr>
      <vt:lpstr>NodeJS Användningsområden</vt:lpstr>
      <vt:lpstr>Node i cmd tar oss till Node miljön</vt:lpstr>
      <vt:lpstr>Asynkront</vt:lpstr>
      <vt:lpstr>Express</vt:lpstr>
      <vt:lpstr>PowerPoint-presentation</vt:lpstr>
      <vt:lpstr>PowerPoint-presentation</vt:lpstr>
      <vt:lpstr>Tips:</vt:lpstr>
      <vt:lpstr>Summering av dagens lektion</vt:lpstr>
      <vt:lpstr>Inför nästa lektion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Lektion #6 NodeJS</dc:title>
  <dc:creator>Samir Hassen</dc:creator>
  <cp:lastModifiedBy>Samir Hassen</cp:lastModifiedBy>
  <cp:revision>9</cp:revision>
  <dcterms:created xsi:type="dcterms:W3CDTF">2021-11-26T00:48:01Z</dcterms:created>
  <dcterms:modified xsi:type="dcterms:W3CDTF">2021-11-30T01:17:59Z</dcterms:modified>
</cp:coreProperties>
</file>