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A8CC"/>
    <a:srgbClr val="5F94B8"/>
    <a:srgbClr val="4B80A4"/>
    <a:srgbClr val="41769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F3211-F159-4CA3-AB0C-6B65E9EF3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48946-7A66-4A88-9C60-49C3A7AA2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04E85-7BA8-4C2E-BBAA-6AB54362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1A92-E758-42EE-8079-84B19A4FEBF3}" type="datetimeFigureOut">
              <a:rPr lang="es-419" smtClean="0"/>
              <a:t>26/2/2020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76040-846D-4BED-88D3-15077FD81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64D3A-AA83-425C-A40C-A6D3246A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F8C0-1ECE-4C6E-86FB-195E23EFD32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8161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1D6D-6BDE-4EF7-AAC5-3D762FFA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75276-369D-4E0A-9180-0E8322F6F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7693A-5D17-48C0-9781-E7C4856A2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1A92-E758-42EE-8079-84B19A4FEBF3}" type="datetimeFigureOut">
              <a:rPr lang="es-419" smtClean="0"/>
              <a:t>26/2/2020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CFF06-060E-4254-BE55-504E1AC0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9A5B4-C2B3-4981-96D2-EA77A6A8A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F8C0-1ECE-4C6E-86FB-195E23EFD32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5149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3498B8-19F3-44BD-96E3-82BA1CEED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42D3B4-DEE6-4919-9464-FC555FE8D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3C4EF-A91F-4C49-B2FB-74F37FEC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1A92-E758-42EE-8079-84B19A4FEBF3}" type="datetimeFigureOut">
              <a:rPr lang="es-419" smtClean="0"/>
              <a:t>26/2/2020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833E7-A7D6-4D0B-894D-2D4B2B94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5EF37-0335-42A2-8E76-7D69BB94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F8C0-1ECE-4C6E-86FB-195E23EFD32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9540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02D3-7B32-4E3E-80FC-B5F193D2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66E6-D315-41DB-8693-D40523A40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0A437-CDA1-4B8C-A745-54F44702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1A92-E758-42EE-8079-84B19A4FEBF3}" type="datetimeFigureOut">
              <a:rPr lang="es-419" smtClean="0"/>
              <a:t>26/2/2020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B0287-1BE7-47E9-9559-F5CDBDF42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CC504-0DF0-4736-AFA2-524714A4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F8C0-1ECE-4C6E-86FB-195E23EFD32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6244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9785B-EE09-4044-A6E8-E3A34EA69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B5ED-50E2-4385-997B-06EB37EC3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F715B-85BA-4233-AC37-6842CEA94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1A92-E758-42EE-8079-84B19A4FEBF3}" type="datetimeFigureOut">
              <a:rPr lang="es-419" smtClean="0"/>
              <a:t>26/2/2020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4E83F-65F1-4F5C-92BC-984E9B39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36000-4E64-4023-A543-06750AEC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F8C0-1ECE-4C6E-86FB-195E23EFD32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094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36C3B-A666-42BC-B173-A525889F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502DE-940C-44F6-BEB0-7CCA242B8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8CF66-C6E2-4240-B8C3-72334505D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9E524-7DC9-457E-B9C0-13A34774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1A92-E758-42EE-8079-84B19A4FEBF3}" type="datetimeFigureOut">
              <a:rPr lang="es-419" smtClean="0"/>
              <a:t>26/2/2020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93954-91BF-43D1-B43D-677F3187C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FBDA1-0F7F-41C9-9F15-D1FD84C3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F8C0-1ECE-4C6E-86FB-195E23EFD32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3650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8307-6A35-492A-BDB9-98C0E2E28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23911-E639-4587-982E-F6146A478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63C14-0B7D-4E62-8306-D5F186B81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6BE7E0-189F-4145-868A-D0B6E07C2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FAA1AA-0D92-4CA8-9DAC-077B22018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13B11-348A-4C76-908E-67DA2231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1A92-E758-42EE-8079-84B19A4FEBF3}" type="datetimeFigureOut">
              <a:rPr lang="es-419" smtClean="0"/>
              <a:t>26/2/2020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26CD5-72ED-4B7A-A5B3-7F729E30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982EA7-2834-4915-8EDE-AF050013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F8C0-1ECE-4C6E-86FB-195E23EFD32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412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22F2-7B35-4C23-955E-DB5ACFED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6CA6A-C91B-492C-A8A2-25FDD061C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1A92-E758-42EE-8079-84B19A4FEBF3}" type="datetimeFigureOut">
              <a:rPr lang="es-419" smtClean="0"/>
              <a:t>26/2/2020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D804F-F1B8-456F-9D23-A43A6BD7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342A5-63E8-4D5A-97E4-FCA0F3BF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F8C0-1ECE-4C6E-86FB-195E23EFD32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2862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3B41C-D6E0-489A-B80A-3E128898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1A92-E758-42EE-8079-84B19A4FEBF3}" type="datetimeFigureOut">
              <a:rPr lang="es-419" smtClean="0"/>
              <a:t>26/2/2020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1BD497-9519-4279-A8D6-DA572DA5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A9DC5-805C-4A64-8CB5-25067F57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F8C0-1ECE-4C6E-86FB-195E23EFD32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1790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E723D-295C-48DD-B8D2-06DC4DB6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5184A-8E35-4EBD-BC10-D71192781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89C59-9E3A-46D9-8EA3-251D7B539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05BEB-3C60-4586-B48F-65FC520F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1A92-E758-42EE-8079-84B19A4FEBF3}" type="datetimeFigureOut">
              <a:rPr lang="es-419" smtClean="0"/>
              <a:t>26/2/2020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B79AA-88F6-43F5-B0EC-C3E72A96D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96142-2ADB-4296-884E-CDE5A95C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F8C0-1ECE-4C6E-86FB-195E23EFD32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709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D19C-F2D5-419B-BBE8-7117360D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11834C-990A-4999-B044-0A82E606B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56563-92F0-4BF5-9D8B-9F369B647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0A58B-FF6E-4A5A-AD9D-32A3D47BB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1A92-E758-42EE-8079-84B19A4FEBF3}" type="datetimeFigureOut">
              <a:rPr lang="es-419" smtClean="0"/>
              <a:t>26/2/2020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832EB-E947-4C18-B842-9450A6DC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5CDD3-792C-4241-96CA-46A301BE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F8C0-1ECE-4C6E-86FB-195E23EFD32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2482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5E0E65-0211-4FD6-83A3-791DBAEE8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3A4D4-A6AD-41BA-9369-F496A8CA8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35FDB-A665-4AB0-A01D-BFCE0D994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61A92-E758-42EE-8079-84B19A4FEBF3}" type="datetimeFigureOut">
              <a:rPr lang="es-419" smtClean="0"/>
              <a:t>26/2/2020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D1F3F-AB32-47A3-8475-EAC7D5695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3E5D-DA0C-4851-8793-198748FED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4F8C0-1ECE-4C6E-86FB-195E23EFD32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0959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66B156-E061-4FE7-8487-70C731EE218E}"/>
              </a:ext>
            </a:extLst>
          </p:cNvPr>
          <p:cNvSpPr/>
          <p:nvPr/>
        </p:nvSpPr>
        <p:spPr>
          <a:xfrm>
            <a:off x="2080470" y="889233"/>
            <a:ext cx="7969541" cy="4135773"/>
          </a:xfrm>
          <a:prstGeom prst="rect">
            <a:avLst/>
          </a:prstGeom>
          <a:solidFill>
            <a:srgbClr val="417690"/>
          </a:solidFill>
          <a:ln>
            <a:solidFill>
              <a:srgbClr val="417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s-419"/>
            </a:br>
            <a:endParaRPr lang="es-419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D8E2B1-D315-4E9B-B920-1523625449A5}"/>
              </a:ext>
            </a:extLst>
          </p:cNvPr>
          <p:cNvSpPr/>
          <p:nvPr/>
        </p:nvSpPr>
        <p:spPr>
          <a:xfrm>
            <a:off x="2383805" y="1080857"/>
            <a:ext cx="7112534" cy="1431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3A6609-CA1A-42E5-98F4-42CCA041F0D9}"/>
              </a:ext>
            </a:extLst>
          </p:cNvPr>
          <p:cNvSpPr txBox="1"/>
          <p:nvPr/>
        </p:nvSpPr>
        <p:spPr>
          <a:xfrm>
            <a:off x="4031375" y="859218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200" b="1" dirty="0">
                <a:solidFill>
                  <a:schemeClr val="bg1">
                    <a:lumMod val="95000"/>
                  </a:schemeClr>
                </a:solidFill>
              </a:rPr>
              <a:t>DOP</a:t>
            </a:r>
            <a:endParaRPr lang="es-419" sz="7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829350-43E8-44F4-9CFA-B14408C8C3A5}"/>
              </a:ext>
            </a:extLst>
          </p:cNvPr>
          <p:cNvGrpSpPr/>
          <p:nvPr/>
        </p:nvGrpSpPr>
        <p:grpSpPr>
          <a:xfrm>
            <a:off x="2410344" y="1080857"/>
            <a:ext cx="1585519" cy="1431647"/>
            <a:chOff x="2410344" y="1080857"/>
            <a:chExt cx="1585519" cy="143164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8CF6687-E96C-4EF2-B395-339A95FB1CBE}"/>
                </a:ext>
              </a:extLst>
            </p:cNvPr>
            <p:cNvSpPr/>
            <p:nvPr/>
          </p:nvSpPr>
          <p:spPr>
            <a:xfrm>
              <a:off x="2410344" y="2216435"/>
              <a:ext cx="1585519" cy="2960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0EBFF30-B5BF-4462-80F5-906C93D95EF4}"/>
                </a:ext>
              </a:extLst>
            </p:cNvPr>
            <p:cNvSpPr/>
            <p:nvPr/>
          </p:nvSpPr>
          <p:spPr>
            <a:xfrm>
              <a:off x="2410344" y="1837909"/>
              <a:ext cx="1585519" cy="2960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C4517A-B050-4990-B502-FA8A33BFF98D}"/>
                </a:ext>
              </a:extLst>
            </p:cNvPr>
            <p:cNvSpPr/>
            <p:nvPr/>
          </p:nvSpPr>
          <p:spPr>
            <a:xfrm>
              <a:off x="2410344" y="1459383"/>
              <a:ext cx="1585519" cy="2960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36D9B39-5346-427A-9DF6-A7B32411D2CD}"/>
                </a:ext>
              </a:extLst>
            </p:cNvPr>
            <p:cNvSpPr/>
            <p:nvPr/>
          </p:nvSpPr>
          <p:spPr>
            <a:xfrm>
              <a:off x="2410344" y="1080857"/>
              <a:ext cx="1585519" cy="2960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4213A67-CDA3-468C-B8D3-A174967FCD6C}"/>
              </a:ext>
            </a:extLst>
          </p:cNvPr>
          <p:cNvSpPr txBox="1"/>
          <p:nvPr/>
        </p:nvSpPr>
        <p:spPr>
          <a:xfrm>
            <a:off x="4065901" y="1743063"/>
            <a:ext cx="5558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b="1" dirty="0">
                <a:solidFill>
                  <a:schemeClr val="bg1">
                    <a:lumMod val="85000"/>
                  </a:schemeClr>
                </a:solidFill>
              </a:rPr>
              <a:t>Django Open Diplomas</a:t>
            </a:r>
            <a:endParaRPr lang="es-419" sz="4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3654D3C-9688-43A6-9321-90A5AC69D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97" y="3174710"/>
            <a:ext cx="7112854" cy="154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6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5130005-5B36-4E75-BEBE-859A9440BAA2}"/>
              </a:ext>
            </a:extLst>
          </p:cNvPr>
          <p:cNvSpPr/>
          <p:nvPr/>
        </p:nvSpPr>
        <p:spPr>
          <a:xfrm>
            <a:off x="2695661" y="964733"/>
            <a:ext cx="7969541" cy="413577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s-419"/>
            </a:br>
            <a:endParaRPr lang="es-419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D8E2B1-D315-4E9B-B920-1523625449A5}"/>
              </a:ext>
            </a:extLst>
          </p:cNvPr>
          <p:cNvSpPr/>
          <p:nvPr/>
        </p:nvSpPr>
        <p:spPr>
          <a:xfrm>
            <a:off x="2383805" y="1080857"/>
            <a:ext cx="7112534" cy="1431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0A8BBA-C95B-486B-98A1-F87ED27AC8C6}"/>
              </a:ext>
            </a:extLst>
          </p:cNvPr>
          <p:cNvGrpSpPr/>
          <p:nvPr/>
        </p:nvGrpSpPr>
        <p:grpSpPr>
          <a:xfrm>
            <a:off x="3878417" y="1181524"/>
            <a:ext cx="1585519" cy="1431647"/>
            <a:chOff x="2410344" y="1080857"/>
            <a:chExt cx="1585519" cy="143164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8CF6687-E96C-4EF2-B395-339A95FB1CBE}"/>
                </a:ext>
              </a:extLst>
            </p:cNvPr>
            <p:cNvSpPr/>
            <p:nvPr/>
          </p:nvSpPr>
          <p:spPr>
            <a:xfrm>
              <a:off x="2410344" y="2216435"/>
              <a:ext cx="1585519" cy="296069"/>
            </a:xfrm>
            <a:prstGeom prst="rect">
              <a:avLst/>
            </a:prstGeom>
            <a:solidFill>
              <a:srgbClr val="417690"/>
            </a:solidFill>
            <a:ln>
              <a:solidFill>
                <a:srgbClr val="4176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0EBFF30-B5BF-4462-80F5-906C93D95EF4}"/>
                </a:ext>
              </a:extLst>
            </p:cNvPr>
            <p:cNvSpPr/>
            <p:nvPr/>
          </p:nvSpPr>
          <p:spPr>
            <a:xfrm>
              <a:off x="2410344" y="1837909"/>
              <a:ext cx="1585519" cy="296069"/>
            </a:xfrm>
            <a:prstGeom prst="rect">
              <a:avLst/>
            </a:prstGeom>
            <a:solidFill>
              <a:srgbClr val="4B80A4"/>
            </a:solidFill>
            <a:ln>
              <a:solidFill>
                <a:srgbClr val="4B80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C4517A-B050-4990-B502-FA8A33BFF98D}"/>
                </a:ext>
              </a:extLst>
            </p:cNvPr>
            <p:cNvSpPr/>
            <p:nvPr/>
          </p:nvSpPr>
          <p:spPr>
            <a:xfrm>
              <a:off x="2410344" y="1459383"/>
              <a:ext cx="1585519" cy="296069"/>
            </a:xfrm>
            <a:prstGeom prst="rect">
              <a:avLst/>
            </a:prstGeom>
            <a:solidFill>
              <a:srgbClr val="5F94B8"/>
            </a:solidFill>
            <a:ln>
              <a:solidFill>
                <a:srgbClr val="5F94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36D9B39-5346-427A-9DF6-A7B32411D2CD}"/>
                </a:ext>
              </a:extLst>
            </p:cNvPr>
            <p:cNvSpPr/>
            <p:nvPr/>
          </p:nvSpPr>
          <p:spPr>
            <a:xfrm>
              <a:off x="2410344" y="1080857"/>
              <a:ext cx="1585519" cy="296069"/>
            </a:xfrm>
            <a:prstGeom prst="rect">
              <a:avLst/>
            </a:prstGeom>
            <a:solidFill>
              <a:srgbClr val="73A8CC"/>
            </a:solidFill>
            <a:ln>
              <a:solidFill>
                <a:srgbClr val="73A8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</p:spTree>
    <p:extLst>
      <p:ext uri="{BB962C8B-B14F-4D97-AF65-F5344CB8AC3E}">
        <p14:creationId xmlns:p14="http://schemas.microsoft.com/office/powerpoint/2010/main" val="1731304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</cp:lastModifiedBy>
  <cp:revision>4</cp:revision>
  <dcterms:created xsi:type="dcterms:W3CDTF">2020-02-26T19:08:23Z</dcterms:created>
  <dcterms:modified xsi:type="dcterms:W3CDTF">2020-02-26T19:43:57Z</dcterms:modified>
</cp:coreProperties>
</file>