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393" r:id="rId16"/>
    <p:sldId id="394" r:id="rId17"/>
    <p:sldId id="395" r:id="rId18"/>
    <p:sldId id="397" r:id="rId19"/>
    <p:sldId id="396" r:id="rId20"/>
    <p:sldId id="398" r:id="rId21"/>
    <p:sldId id="377" r:id="rId22"/>
    <p:sldId id="399" r:id="rId23"/>
    <p:sldId id="386" r:id="rId24"/>
    <p:sldId id="3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84AF72"/>
    <a:srgbClr val="F4B183"/>
    <a:srgbClr val="F2B43D"/>
    <a:srgbClr val="7451EB"/>
    <a:srgbClr val="008080"/>
    <a:srgbClr val="33CC33"/>
    <a:srgbClr val="00FF00"/>
    <a:srgbClr val="E2F0D9"/>
    <a:srgbClr val="F6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6196" autoAdjust="0"/>
  </p:normalViewPr>
  <p:slideViewPr>
    <p:cSldViewPr snapToGrid="0">
      <p:cViewPr>
        <p:scale>
          <a:sx n="75" d="100"/>
          <a:sy n="75" d="100"/>
        </p:scale>
        <p:origin x="1890" y="7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Analysez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163DD17-882A-40EB-9050-2FCD9BC7524E}"/>
              </a:ext>
            </a:extLst>
          </p:cNvPr>
          <p:cNvGrpSpPr/>
          <p:nvPr/>
        </p:nvGrpSpPr>
        <p:grpSpPr>
          <a:xfrm>
            <a:off x="7492481" y="4133349"/>
            <a:ext cx="3899769" cy="1931513"/>
            <a:chOff x="7492481" y="4133349"/>
            <a:chExt cx="3899769" cy="1931513"/>
          </a:xfrm>
        </p:grpSpPr>
        <p:pic>
          <p:nvPicPr>
            <p:cNvPr id="1026" name="Picture 2" descr="OpenClassrooms — Wikipédia">
              <a:extLst>
                <a:ext uri="{FF2B5EF4-FFF2-40B4-BE49-F238E27FC236}">
                  <a16:creationId xmlns:a16="http://schemas.microsoft.com/office/drawing/2014/main" id="{1ED1A659-D6AB-4947-92C5-9E65D7B28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481" y="4133349"/>
              <a:ext cx="1307570" cy="1307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Des parcours diplômants et des cours gratuits 100% en ligne - OpenClassrooms">
              <a:extLst>
                <a:ext uri="{FF2B5EF4-FFF2-40B4-BE49-F238E27FC236}">
                  <a16:creationId xmlns:a16="http://schemas.microsoft.com/office/drawing/2014/main" id="{726A3A85-09B8-4BB5-860D-F94E9D062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481" y="5597824"/>
              <a:ext cx="3899769" cy="4670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Le 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selon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8" y="1620987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avait 3665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Définition de 2 listes de mots-clés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09765"/>
              </p:ext>
            </p:extLst>
          </p:nvPr>
        </p:nvGraphicFramePr>
        <p:xfrm>
          <a:off x="889787" y="2032503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4837176" y="1355002"/>
            <a:ext cx="7354824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4919472" y="1399199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Comparer les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Sélectionnez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Sélectionnez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298768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7889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3698508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689716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3B4ECF8-C1A4-4400-9118-6AF04995A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254388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44989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441103"/>
            <a:ext cx="457727" cy="42727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483ED0C-1DC8-46FD-8AD4-41BBD1450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" t="11707" r="64125" b="54047"/>
          <a:stretch/>
        </p:blipFill>
        <p:spPr>
          <a:xfrm>
            <a:off x="1656308" y="2254388"/>
            <a:ext cx="2869092" cy="195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15D998-7182-4300-9617-AB72B3116583}"/>
              </a:ext>
            </a:extLst>
          </p:cNvPr>
          <p:cNvSpPr/>
          <p:nvPr/>
        </p:nvSpPr>
        <p:spPr>
          <a:xfrm>
            <a:off x="5836082" y="2508811"/>
            <a:ext cx="903046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F30EFC-D786-4D89-BD83-577494B5D0FD}"/>
              </a:ext>
            </a:extLst>
          </p:cNvPr>
          <p:cNvSpPr/>
          <p:nvPr/>
        </p:nvSpPr>
        <p:spPr>
          <a:xfrm>
            <a:off x="1575892" y="2179412"/>
            <a:ext cx="3032683" cy="212549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B7A3AA7-EABE-4EDE-82AF-D5FE44D134C5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608575" y="3232597"/>
            <a:ext cx="1227507" cy="95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Évolution de la pénétration d'Internet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8A69D0-7698-429B-8DF9-7AF5541C1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t="5321" r="7104" b="5581"/>
          <a:stretch/>
        </p:blipFill>
        <p:spPr>
          <a:xfrm>
            <a:off x="249640" y="1227442"/>
            <a:ext cx="5846360" cy="408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4CADC-CA4D-4880-A39D-D9FC524B0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t="5523" r="8281" b="6675"/>
          <a:stretch/>
        </p:blipFill>
        <p:spPr>
          <a:xfrm>
            <a:off x="6231340" y="2137440"/>
            <a:ext cx="5846360" cy="41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Pénétration d'Internet par rapport à la population 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1B8E56-E720-4947-8045-0A98236F4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3888" r="8025" b="5581"/>
          <a:stretch/>
        </p:blipFill>
        <p:spPr>
          <a:xfrm>
            <a:off x="4222495" y="1335285"/>
            <a:ext cx="6758992" cy="479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0047FA-4921-42CA-A084-6FC7776C95B3}"/>
              </a:ext>
            </a:extLst>
          </p:cNvPr>
          <p:cNvSpPr/>
          <p:nvPr/>
        </p:nvSpPr>
        <p:spPr>
          <a:xfrm>
            <a:off x="4724400" y="1724062"/>
            <a:ext cx="2617231" cy="94520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988183-4502-4BBF-ADC7-55253CB61D0B}"/>
              </a:ext>
            </a:extLst>
          </p:cNvPr>
          <p:cNvCxnSpPr>
            <a:cxnSpLocks/>
          </p:cNvCxnSpPr>
          <p:nvPr/>
        </p:nvCxnSpPr>
        <p:spPr>
          <a:xfrm flipH="1">
            <a:off x="3225800" y="2187104"/>
            <a:ext cx="1498601" cy="95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8CF0984-7AD3-4D70-A8BB-9C247102F13C}"/>
              </a:ext>
            </a:extLst>
          </p:cNvPr>
          <p:cNvSpPr txBox="1"/>
          <p:nvPr/>
        </p:nvSpPr>
        <p:spPr>
          <a:xfrm>
            <a:off x="2285420" y="1842723"/>
            <a:ext cx="884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India</a:t>
            </a:r>
            <a:br>
              <a:rPr lang="es-E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</a:br>
            <a:r>
              <a:rPr lang="es-E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China</a:t>
            </a:r>
            <a:endParaRPr lang="fr-FR" sz="2000" strike="noStrike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427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d'indicateurs standardisés par pays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(10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4B71B7-AE9C-4F07-9622-2DBB332BB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678124"/>
            <a:ext cx="8953500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30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d'indicateurs standardisés par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0461CC-5819-4F13-AECA-5CA8B655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03" y="1309800"/>
            <a:ext cx="9827794" cy="4913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3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Score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3EB66583-FC4C-4FA7-9BCB-E022DC31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00719"/>
              </p:ext>
            </p:extLst>
          </p:nvPr>
        </p:nvGraphicFramePr>
        <p:xfrm>
          <a:off x="979825" y="3429000"/>
          <a:ext cx="10412424" cy="27016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4081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69611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Renamed</a:t>
                      </a:r>
                      <a:r>
                        <a:rPr lang="es-419" b="1" dirty="0">
                          <a:effectLst/>
                        </a:rPr>
                        <a:t> </a:t>
                      </a:r>
                      <a:r>
                        <a:rPr lang="es-419" b="1" dirty="0" err="1">
                          <a:effectLst/>
                        </a:rPr>
                        <a:t>Indicator</a:t>
                      </a:r>
                      <a:endParaRPr lang="es-419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Weighing</a:t>
                      </a:r>
                      <a:endParaRPr lang="es-419" b="1" dirty="0">
                        <a:effectLst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Indicator</a:t>
                      </a:r>
                      <a:r>
                        <a:rPr lang="es-419" b="1" dirty="0">
                          <a:effectLst/>
                        </a:rPr>
                        <a:t> </a:t>
                      </a:r>
                      <a:r>
                        <a:rPr lang="es-419" b="1" dirty="0" err="1">
                          <a:effectLst/>
                        </a:rPr>
                        <a:t>Code</a:t>
                      </a:r>
                      <a:endParaRPr lang="es-419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Indicator</a:t>
                      </a:r>
                      <a:r>
                        <a:rPr lang="es-419" b="1" dirty="0">
                          <a:effectLst/>
                        </a:rPr>
                        <a:t> </a:t>
                      </a:r>
                      <a:r>
                        <a:rPr lang="es-419" b="1" dirty="0" err="1">
                          <a:effectLst/>
                        </a:rPr>
                        <a:t>Name</a:t>
                      </a:r>
                      <a:endParaRPr lang="es-419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Enrolment in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SE.TER.ENRL</a:t>
                      </a:r>
                      <a:br>
                        <a:rPr lang="es-419"/>
                      </a:br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  <a:br>
                        <a:rPr lang="en-US"/>
                      </a:br>
                      <a:r>
                        <a:rPr lang="en-US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Internet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GDP per </a:t>
                      </a:r>
                      <a:r>
                        <a:rPr lang="es-419" dirty="0" err="1"/>
                        <a:t>capita</a:t>
                      </a:r>
                      <a:r>
                        <a:rPr lang="es-419" dirty="0"/>
                        <a:t>, PPP (</a:t>
                      </a:r>
                      <a:r>
                        <a:rPr lang="es-419" dirty="0" err="1"/>
                        <a:t>current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international</a:t>
                      </a:r>
                      <a:r>
                        <a:rPr lang="es-419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844895" y="1456428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0874DD9-971F-4A8D-90EB-6ADF839F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3005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835632" y="1972217"/>
            <a:ext cx="97079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20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2000" dirty="0">
                <a:solidFill>
                  <a:srgbClr val="000000"/>
                </a:solidFill>
                <a:effectLst/>
              </a:rPr>
              <a:t> in </a:t>
            </a:r>
            <a:r>
              <a:rPr lang="fr-FR" sz="20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20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fr-FR" sz="20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2000" dirty="0"/>
              <a:t> </a:t>
            </a:r>
            <a:r>
              <a:rPr lang="fr-FR" sz="20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effectLst/>
              </a:rPr>
              <a:t>Le prix de la formation n'est pas cher </a:t>
            </a:r>
          </a:p>
          <a:p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1985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Programme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Score by country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B88B97-DDEB-41C8-A71D-305D7CDAA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40" y="1426504"/>
            <a:ext cx="9214444" cy="4607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4AED4-2345-4443-9674-EF7974892CF0}"/>
              </a:ext>
            </a:extLst>
          </p:cNvPr>
          <p:cNvSpPr txBox="1"/>
          <p:nvPr/>
        </p:nvSpPr>
        <p:spPr>
          <a:xfrm>
            <a:off x="854156" y="1676244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84AF72"/>
                </a:solidFill>
                <a:effectLst/>
                <a:latin typeface="docs-Roboto"/>
              </a:rPr>
              <a:t>China</a:t>
            </a:r>
            <a:endParaRPr lang="fr-FR" sz="2000" b="1" strike="noStrike" dirty="0">
              <a:solidFill>
                <a:srgbClr val="84AF72"/>
              </a:solidFill>
              <a:effectLst/>
              <a:latin typeface="docs-Roboto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526AB3A-564B-4ED9-BD12-CCA7D6DF9C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78299"/>
            <a:ext cx="396000" cy="396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77B64C7-BC1D-4288-98F4-74B82F957C2C}"/>
              </a:ext>
            </a:extLst>
          </p:cNvPr>
          <p:cNvSpPr txBox="1"/>
          <p:nvPr/>
        </p:nvSpPr>
        <p:spPr>
          <a:xfrm>
            <a:off x="854156" y="2193199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84AF72"/>
                </a:solidFill>
                <a:effectLst/>
                <a:latin typeface="docs-Roboto"/>
              </a:rPr>
              <a:t>India</a:t>
            </a:r>
            <a:endParaRPr lang="fr-FR" sz="2000" b="1" strike="noStrike" dirty="0">
              <a:solidFill>
                <a:srgbClr val="84AF72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6B0D140-E0E6-416C-8A58-0C6D3B1039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5254"/>
            <a:ext cx="396000" cy="396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6A83029-960C-433F-80C4-55258551B41E}"/>
              </a:ext>
            </a:extLst>
          </p:cNvPr>
          <p:cNvSpPr txBox="1"/>
          <p:nvPr/>
        </p:nvSpPr>
        <p:spPr>
          <a:xfrm>
            <a:off x="854156" y="2710154"/>
            <a:ext cx="1698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 err="1">
                <a:solidFill>
                  <a:srgbClr val="84AF72"/>
                </a:solidFill>
                <a:effectLst/>
                <a:latin typeface="docs-Roboto"/>
              </a:rPr>
              <a:t>United</a:t>
            </a:r>
            <a:r>
              <a:rPr lang="es-ES" sz="2000" b="1" strike="noStrike" dirty="0">
                <a:solidFill>
                  <a:srgbClr val="84AF72"/>
                </a:solidFill>
                <a:effectLst/>
                <a:latin typeface="docs-Roboto"/>
              </a:rPr>
              <a:t> </a:t>
            </a:r>
            <a:r>
              <a:rPr lang="es-ES" sz="2000" b="1" strike="noStrike" dirty="0" err="1">
                <a:solidFill>
                  <a:srgbClr val="84AF72"/>
                </a:solidFill>
                <a:effectLst/>
                <a:latin typeface="docs-Roboto"/>
              </a:rPr>
              <a:t>States</a:t>
            </a:r>
            <a:endParaRPr lang="fr-FR" sz="2000" b="1" strike="noStrike" dirty="0">
              <a:solidFill>
                <a:srgbClr val="84AF72"/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747B8B0-ECBF-4D7E-84CA-121D1BA3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712209"/>
            <a:ext cx="396000" cy="396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71C0EF-474C-4F21-8243-08E84A83741C}"/>
              </a:ext>
            </a:extLst>
          </p:cNvPr>
          <p:cNvSpPr/>
          <p:nvPr/>
        </p:nvSpPr>
        <p:spPr>
          <a:xfrm>
            <a:off x="2984500" y="1684859"/>
            <a:ext cx="4521200" cy="4079542"/>
          </a:xfrm>
          <a:prstGeom prst="rect">
            <a:avLst/>
          </a:prstGeom>
          <a:noFill/>
          <a:ln w="38100">
            <a:solidFill>
              <a:srgbClr val="84AF7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9072C87-BACE-4F44-913A-40859F2C5AE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1325876" y="3270364"/>
            <a:ext cx="1658628" cy="2261610"/>
          </a:xfrm>
          <a:prstGeom prst="straightConnector1">
            <a:avLst/>
          </a:prstGeom>
          <a:ln w="38100">
            <a:solidFill>
              <a:srgbClr val="84A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036B208-FDDC-45DE-A62C-3E5B9482AD07}"/>
              </a:ext>
            </a:extLst>
          </p:cNvPr>
          <p:cNvSpPr/>
          <p:nvPr/>
        </p:nvSpPr>
        <p:spPr>
          <a:xfrm>
            <a:off x="187086" y="1528507"/>
            <a:ext cx="2277579" cy="1741857"/>
          </a:xfrm>
          <a:prstGeom prst="rect">
            <a:avLst/>
          </a:prstGeom>
          <a:noFill/>
          <a:ln w="38100">
            <a:solidFill>
              <a:srgbClr val="84AF7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3728821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repondré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720029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2750365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BA20A5A-92AB-40AE-BCD4-48C25D458E59}"/>
              </a:ext>
            </a:extLst>
          </p:cNvPr>
          <p:cNvGrpSpPr/>
          <p:nvPr/>
        </p:nvGrpSpPr>
        <p:grpSpPr>
          <a:xfrm>
            <a:off x="1623863" y="1383310"/>
            <a:ext cx="8944273" cy="1257300"/>
            <a:chOff x="1320097" y="1278356"/>
            <a:chExt cx="8944273" cy="125730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DCAAFAA-8DED-4CA8-9F07-AA22874ECFF3}"/>
                </a:ext>
              </a:extLst>
            </p:cNvPr>
            <p:cNvSpPr txBox="1"/>
            <p:nvPr/>
          </p:nvSpPr>
          <p:spPr>
            <a:xfrm>
              <a:off x="1320097" y="1306842"/>
              <a:ext cx="54104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Start-up de la </a:t>
              </a:r>
              <a:r>
                <a:rPr lang="fr-FR" sz="2400" dirty="0" err="1">
                  <a:ln>
                    <a:solidFill>
                      <a:schemeClr val="tx1"/>
                    </a:solidFill>
                  </a:ln>
                  <a:latin typeface="Google Sans"/>
                </a:rPr>
                <a:t>EdTech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 qui propose des contenus de formation </a:t>
              </a:r>
              <a:r>
                <a:rPr lang="fr-FR" sz="24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Google Sans"/>
                </a:rPr>
                <a:t>en ligne 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pour un public de niveau </a:t>
              </a:r>
              <a:r>
                <a:rPr lang="fr-FR" sz="24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Google Sans"/>
                </a:rPr>
                <a:t>lycée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 et </a:t>
              </a:r>
              <a:r>
                <a:rPr lang="fr-FR" sz="24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Google Sans"/>
                </a:rPr>
                <a:t>université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. 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482012B-0BD9-44E4-9FE6-F539AB06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0595" y="1278356"/>
              <a:ext cx="3533775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exploratoire,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quelques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D1BD981-9D30-4887-899F-3B9EA4AFAA3F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37DD2C-88E4-4485-B072-3B32188FCAB0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/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"Pays" et "</a:t>
                      </a:r>
                      <a:r>
                        <a:rPr lang="fr-FR" sz="1400" dirty="0" err="1"/>
                        <a:t>Série".En</a:t>
                      </a:r>
                      <a:r>
                        <a:rPr lang="fr-FR" sz="1400" dirty="0"/>
                        <a:t> fait, il contient les descriptions des indicateurs liés aux pays.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Il 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16" name="Google Shape;1584;p41">
            <a:extLst>
              <a:ext uri="{FF2B5EF4-FFF2-40B4-BE49-F238E27FC236}">
                <a16:creationId xmlns:a16="http://schemas.microsoft.com/office/drawing/2014/main" id="{ACB1DAD8-BFD2-403D-9AC5-FFDC04F793F5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17" name="Google Shape;1585;p41">
              <a:extLst>
                <a:ext uri="{FF2B5EF4-FFF2-40B4-BE49-F238E27FC236}">
                  <a16:creationId xmlns:a16="http://schemas.microsoft.com/office/drawing/2014/main" id="{6746227B-64FD-4D3D-9BEB-1CA7A374AD0F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586;p41">
              <a:extLst>
                <a:ext uri="{FF2B5EF4-FFF2-40B4-BE49-F238E27FC236}">
                  <a16:creationId xmlns:a16="http://schemas.microsoft.com/office/drawing/2014/main" id="{E23D807C-6D66-4FAE-888B-6D0B0A1C6223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20" name="Google Shape;1587;p41">
                <a:extLst>
                  <a:ext uri="{FF2B5EF4-FFF2-40B4-BE49-F238E27FC236}">
                    <a16:creationId xmlns:a16="http://schemas.microsoft.com/office/drawing/2014/main" id="{699CFA49-DB7C-4FAE-A2EA-78C68826289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88;p41">
                <a:extLst>
                  <a:ext uri="{FF2B5EF4-FFF2-40B4-BE49-F238E27FC236}">
                    <a16:creationId xmlns:a16="http://schemas.microsoft.com/office/drawing/2014/main" id="{ADDD9F89-ECED-4C66-8CEA-F180198DD357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89;p41">
                <a:extLst>
                  <a:ext uri="{FF2B5EF4-FFF2-40B4-BE49-F238E27FC236}">
                    <a16:creationId xmlns:a16="http://schemas.microsoft.com/office/drawing/2014/main" id="{DE2C349E-1D7C-4298-9658-8F33C804A1F9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1590;p41">
            <a:extLst>
              <a:ext uri="{FF2B5EF4-FFF2-40B4-BE49-F238E27FC236}">
                <a16:creationId xmlns:a16="http://schemas.microsoft.com/office/drawing/2014/main" id="{A63134BC-5E65-4332-9DE1-BA1F24EA54C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4" name="Google Shape;1591;p41">
              <a:extLst>
                <a:ext uri="{FF2B5EF4-FFF2-40B4-BE49-F238E27FC236}">
                  <a16:creationId xmlns:a16="http://schemas.microsoft.com/office/drawing/2014/main" id="{937A4470-2BE6-4371-BD82-AE7EBB38C94F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592;p41">
              <a:extLst>
                <a:ext uri="{FF2B5EF4-FFF2-40B4-BE49-F238E27FC236}">
                  <a16:creationId xmlns:a16="http://schemas.microsoft.com/office/drawing/2014/main" id="{3775EC96-0AFD-4162-BF89-7172362DBC1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26" name="Google Shape;1593;p41">
                <a:extLst>
                  <a:ext uri="{FF2B5EF4-FFF2-40B4-BE49-F238E27FC236}">
                    <a16:creationId xmlns:a16="http://schemas.microsoft.com/office/drawing/2014/main" id="{42B427C6-9247-41F4-9776-F78DECE04254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94;p41">
                <a:extLst>
                  <a:ext uri="{FF2B5EF4-FFF2-40B4-BE49-F238E27FC236}">
                    <a16:creationId xmlns:a16="http://schemas.microsoft.com/office/drawing/2014/main" id="{D58FFC67-1D7F-4CA6-A407-C866903DB4FE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5;p41">
                <a:extLst>
                  <a:ext uri="{FF2B5EF4-FFF2-40B4-BE49-F238E27FC236}">
                    <a16:creationId xmlns:a16="http://schemas.microsoft.com/office/drawing/2014/main" id="{5BBBEB8E-CE86-42AD-9B50-0A201641926D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1596;p41">
            <a:extLst>
              <a:ext uri="{FF2B5EF4-FFF2-40B4-BE49-F238E27FC236}">
                <a16:creationId xmlns:a16="http://schemas.microsoft.com/office/drawing/2014/main" id="{C979AA90-81AA-47A8-96CB-C74E8F728BA1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37" name="Google Shape;1597;p41">
              <a:extLst>
                <a:ext uri="{FF2B5EF4-FFF2-40B4-BE49-F238E27FC236}">
                  <a16:creationId xmlns:a16="http://schemas.microsoft.com/office/drawing/2014/main" id="{0CE021FF-6A56-4A42-A4E7-E4DB93E4998A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598;p41">
              <a:extLst>
                <a:ext uri="{FF2B5EF4-FFF2-40B4-BE49-F238E27FC236}">
                  <a16:creationId xmlns:a16="http://schemas.microsoft.com/office/drawing/2014/main" id="{769D76EC-440B-4669-8606-6691E28A6C64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39" name="Google Shape;1599;p41">
                <a:extLst>
                  <a:ext uri="{FF2B5EF4-FFF2-40B4-BE49-F238E27FC236}">
                    <a16:creationId xmlns:a16="http://schemas.microsoft.com/office/drawing/2014/main" id="{0848F7E6-FA50-43B9-BEA1-543820E571DC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0;p41">
                <a:extLst>
                  <a:ext uri="{FF2B5EF4-FFF2-40B4-BE49-F238E27FC236}">
                    <a16:creationId xmlns:a16="http://schemas.microsoft.com/office/drawing/2014/main" id="{4F63C24A-47B6-4A6D-B1DD-DB2FDA7CF97B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1;p41">
                <a:extLst>
                  <a:ext uri="{FF2B5EF4-FFF2-40B4-BE49-F238E27FC236}">
                    <a16:creationId xmlns:a16="http://schemas.microsoft.com/office/drawing/2014/main" id="{69B5449F-DF2D-40C3-A835-BF6181D5F513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1602;p41">
            <a:extLst>
              <a:ext uri="{FF2B5EF4-FFF2-40B4-BE49-F238E27FC236}">
                <a16:creationId xmlns:a16="http://schemas.microsoft.com/office/drawing/2014/main" id="{F599110B-16A5-4C91-B446-3FAD32B781B8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43" name="Google Shape;1603;p41">
              <a:extLst>
                <a:ext uri="{FF2B5EF4-FFF2-40B4-BE49-F238E27FC236}">
                  <a16:creationId xmlns:a16="http://schemas.microsoft.com/office/drawing/2014/main" id="{DE4C65A1-6895-4F9F-872C-59CE9327096E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4;p41">
              <a:extLst>
                <a:ext uri="{FF2B5EF4-FFF2-40B4-BE49-F238E27FC236}">
                  <a16:creationId xmlns:a16="http://schemas.microsoft.com/office/drawing/2014/main" id="{34675C5D-B9FD-4CE0-A771-32BE73513E74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5;p41">
              <a:extLst>
                <a:ext uri="{FF2B5EF4-FFF2-40B4-BE49-F238E27FC236}">
                  <a16:creationId xmlns:a16="http://schemas.microsoft.com/office/drawing/2014/main" id="{AB5EC735-41BB-4932-9B2B-0E0A59DF77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6;p41">
              <a:extLst>
                <a:ext uri="{FF2B5EF4-FFF2-40B4-BE49-F238E27FC236}">
                  <a16:creationId xmlns:a16="http://schemas.microsoft.com/office/drawing/2014/main" id="{897AC09F-2C66-4446-B4E1-A4AC781606FD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615;p41">
            <a:extLst>
              <a:ext uri="{FF2B5EF4-FFF2-40B4-BE49-F238E27FC236}">
                <a16:creationId xmlns:a16="http://schemas.microsoft.com/office/drawing/2014/main" id="{D94CD898-38D1-42D3-BF5E-5DDBB00EE3A5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1616;p41">
            <a:extLst>
              <a:ext uri="{FF2B5EF4-FFF2-40B4-BE49-F238E27FC236}">
                <a16:creationId xmlns:a16="http://schemas.microsoft.com/office/drawing/2014/main" id="{4C0D025D-05BB-4302-9927-E2AAAFD82E6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63" name="Google Shape;1623;p41">
            <a:extLst>
              <a:ext uri="{FF2B5EF4-FFF2-40B4-BE49-F238E27FC236}">
                <a16:creationId xmlns:a16="http://schemas.microsoft.com/office/drawing/2014/main" id="{BD8789B7-E1D1-47B7-B99A-A71F74B77E6C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7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1624;p41">
            <a:extLst>
              <a:ext uri="{FF2B5EF4-FFF2-40B4-BE49-F238E27FC236}">
                <a16:creationId xmlns:a16="http://schemas.microsoft.com/office/drawing/2014/main" id="{C61B8FF6-1C1E-4EAA-8E98-CA5BE5AE9709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1627;p41">
            <a:extLst>
              <a:ext uri="{FF2B5EF4-FFF2-40B4-BE49-F238E27FC236}">
                <a16:creationId xmlns:a16="http://schemas.microsoft.com/office/drawing/2014/main" id="{0FCD3314-DAB1-4E42-8B3B-31B7D1F252A8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628;p41">
            <a:extLst>
              <a:ext uri="{FF2B5EF4-FFF2-40B4-BE49-F238E27FC236}">
                <a16:creationId xmlns:a16="http://schemas.microsoft.com/office/drawing/2014/main" id="{206CFCDE-498D-49D3-A975-476172CAEC0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71" name="Google Shape;1631;p41">
            <a:extLst>
              <a:ext uri="{FF2B5EF4-FFF2-40B4-BE49-F238E27FC236}">
                <a16:creationId xmlns:a16="http://schemas.microsoft.com/office/drawing/2014/main" id="{E1838F38-07BA-424C-B314-07965C502B7B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1632;p41">
            <a:extLst>
              <a:ext uri="{FF2B5EF4-FFF2-40B4-BE49-F238E27FC236}">
                <a16:creationId xmlns:a16="http://schemas.microsoft.com/office/drawing/2014/main" id="{40B194B3-7378-4625-B3A0-C0E213B5B611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73" name="Google Shape;1633;p41">
            <a:extLst>
              <a:ext uri="{FF2B5EF4-FFF2-40B4-BE49-F238E27FC236}">
                <a16:creationId xmlns:a16="http://schemas.microsoft.com/office/drawing/2014/main" id="{81213A3B-AFE5-4DEB-9B37-FB4CAFB66998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635;p41">
            <a:extLst>
              <a:ext uri="{FF2B5EF4-FFF2-40B4-BE49-F238E27FC236}">
                <a16:creationId xmlns:a16="http://schemas.microsoft.com/office/drawing/2014/main" id="{7D906572-5933-46FF-9AC6-87C0EAA17DFE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76" name="Google Shape;1636;p41">
              <a:extLst>
                <a:ext uri="{FF2B5EF4-FFF2-40B4-BE49-F238E27FC236}">
                  <a16:creationId xmlns:a16="http://schemas.microsoft.com/office/drawing/2014/main" id="{547E79B7-31D5-4D9C-8B1C-7DB235F1466C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37;p41">
              <a:extLst>
                <a:ext uri="{FF2B5EF4-FFF2-40B4-BE49-F238E27FC236}">
                  <a16:creationId xmlns:a16="http://schemas.microsoft.com/office/drawing/2014/main" id="{5E5B0950-D300-4E50-A963-025FB6685B11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8;p41">
              <a:extLst>
                <a:ext uri="{FF2B5EF4-FFF2-40B4-BE49-F238E27FC236}">
                  <a16:creationId xmlns:a16="http://schemas.microsoft.com/office/drawing/2014/main" id="{69B24A13-4B10-4B56-8D20-B901C0BDDD78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9;p41">
              <a:extLst>
                <a:ext uri="{FF2B5EF4-FFF2-40B4-BE49-F238E27FC236}">
                  <a16:creationId xmlns:a16="http://schemas.microsoft.com/office/drawing/2014/main" id="{382DAA67-6ABA-40B9-A880-A58A74891129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1641;p41">
            <a:extLst>
              <a:ext uri="{FF2B5EF4-FFF2-40B4-BE49-F238E27FC236}">
                <a16:creationId xmlns:a16="http://schemas.microsoft.com/office/drawing/2014/main" id="{3AFBB938-FD0E-404E-A98B-B308BBE3076D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EA69B0-BCA2-436B-B450-4F065A077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9918</TotalTime>
  <Words>1154</Words>
  <Application>Microsoft Office PowerPoint</Application>
  <PresentationFormat>Grand écran</PresentationFormat>
  <Paragraphs>226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249</cp:revision>
  <dcterms:created xsi:type="dcterms:W3CDTF">2019-08-03T17:49:11Z</dcterms:created>
  <dcterms:modified xsi:type="dcterms:W3CDTF">2021-04-27T11:08:20Z</dcterms:modified>
</cp:coreProperties>
</file>