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401" r:id="rId16"/>
    <p:sldId id="398" r:id="rId17"/>
    <p:sldId id="393" r:id="rId18"/>
    <p:sldId id="400" r:id="rId19"/>
    <p:sldId id="377" r:id="rId20"/>
    <p:sldId id="399" r:id="rId21"/>
    <p:sldId id="386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41846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1751655"/>
            <a:ext cx="8799665" cy="439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087984"/>
            <a:ext cx="3637168" cy="394622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087984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59" y="4770016"/>
            <a:ext cx="711149" cy="1264194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12038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12038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12038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1493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218796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60358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ce potentiel de clients)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252842"/>
            <a:ext cx="7458711" cy="497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149348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L’Internet)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20" y="1379733"/>
            <a:ext cx="8142513" cy="461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379733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379733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10184</TotalTime>
  <Words>1261</Words>
  <Application>Microsoft Office PowerPoint</Application>
  <PresentationFormat>Grand écran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279</cp:revision>
  <dcterms:created xsi:type="dcterms:W3CDTF">2019-08-03T17:49:11Z</dcterms:created>
  <dcterms:modified xsi:type="dcterms:W3CDTF">2021-05-02T10:43:15Z</dcterms:modified>
</cp:coreProperties>
</file>