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401" r:id="rId16"/>
    <p:sldId id="398" r:id="rId17"/>
    <p:sldId id="393" r:id="rId18"/>
    <p:sldId id="400" r:id="rId19"/>
    <p:sldId id="402" r:id="rId20"/>
    <p:sldId id="377" r:id="rId21"/>
    <p:sldId id="399" r:id="rId22"/>
    <p:sldId id="386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7451EB"/>
    <a:srgbClr val="5B9BD5"/>
    <a:srgbClr val="26FC26"/>
    <a:srgbClr val="70AD47"/>
    <a:srgbClr val="84AF72"/>
    <a:srgbClr val="F4B183"/>
    <a:srgbClr val="F2B43D"/>
    <a:srgbClr val="0080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US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41846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de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US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US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10297</TotalTime>
  <Words>1311</Words>
  <Application>Microsoft Office PowerPoint</Application>
  <PresentationFormat>Grand écran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288</cp:revision>
  <dcterms:created xsi:type="dcterms:W3CDTF">2019-08-03T17:49:11Z</dcterms:created>
  <dcterms:modified xsi:type="dcterms:W3CDTF">2021-05-18T09:14:30Z</dcterms:modified>
</cp:coreProperties>
</file>