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396" r:id="rId16"/>
    <p:sldId id="398" r:id="rId17"/>
    <p:sldId id="393" r:id="rId18"/>
    <p:sldId id="400" r:id="rId19"/>
    <p:sldId id="377" r:id="rId20"/>
    <p:sldId id="399" r:id="rId21"/>
    <p:sldId id="386" r:id="rId22"/>
    <p:sldId id="3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1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26FC26"/>
    <a:srgbClr val="70AD47"/>
    <a:srgbClr val="84AF72"/>
    <a:srgbClr val="F4B183"/>
    <a:srgbClr val="F2B43D"/>
    <a:srgbClr val="00808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des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81526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806473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457255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711678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371268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371268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159250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218795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234184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1958394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422014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58779"/>
              </p:ext>
            </p:extLst>
          </p:nvPr>
        </p:nvGraphicFramePr>
        <p:xfrm>
          <a:off x="1464296" y="3531282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634205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94063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Enrolment in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B61B1-44DD-44E5-92E4-FF74A0651105}"/>
              </a:ext>
            </a:extLst>
          </p:cNvPr>
          <p:cNvSpPr/>
          <p:nvPr/>
        </p:nvSpPr>
        <p:spPr>
          <a:xfrm>
            <a:off x="1" y="1218795"/>
            <a:ext cx="6219824" cy="40011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055697F-32E1-4775-B46C-E7DC73AB2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274850"/>
            <a:ext cx="288000" cy="288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62D4A7A-390D-45F0-BEC3-F4BB45C74EF0}"/>
              </a:ext>
            </a:extLst>
          </p:cNvPr>
          <p:cNvSpPr txBox="1"/>
          <p:nvPr/>
        </p:nvSpPr>
        <p:spPr>
          <a:xfrm>
            <a:off x="510968" y="122831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1952996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1751655"/>
            <a:ext cx="8799665" cy="4399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087984"/>
            <a:ext cx="3637168" cy="394622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2906429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087984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59" y="4770016"/>
            <a:ext cx="711149" cy="1264194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12038" y="3118630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12038" y="3640749"/>
            <a:ext cx="1000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es-ES" sz="2000" b="1" strike="noStrike" dirty="0">
              <a:solidFill>
                <a:srgbClr val="008080"/>
              </a:solidFill>
              <a:latin typeface="docs-Roboto"/>
            </a:endParaRPr>
          </a:p>
          <a:p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12038" y="415770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4CC8C9B7-10EB-4078-9CC9-44547C6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3534804"/>
            <a:ext cx="612000" cy="612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9678F34-68A3-49E2-BA1B-6AF13F4EA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3012685"/>
            <a:ext cx="612000" cy="612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DFB3A6F-ADA8-4B3B-9218-D7C9262A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4051759"/>
            <a:ext cx="612000" cy="612000"/>
          </a:xfrm>
          <a:prstGeom prst="rect">
            <a:avLst/>
          </a:prstGeom>
        </p:spPr>
      </p:pic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218795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234184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1" y="1218795"/>
            <a:ext cx="3352800" cy="938719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234184"/>
            <a:ext cx="3248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(L’évolution de ce potentiel de clients)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69" y="1252842"/>
            <a:ext cx="7458711" cy="497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(L’évolution de L’Internet)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1" y="1133562"/>
            <a:ext cx="9033404" cy="511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3728821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720029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2750365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3099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10173</TotalTime>
  <Words>1200</Words>
  <Application>Microsoft Office PowerPoint</Application>
  <PresentationFormat>Grand écran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277</cp:revision>
  <dcterms:created xsi:type="dcterms:W3CDTF">2019-08-03T17:49:11Z</dcterms:created>
  <dcterms:modified xsi:type="dcterms:W3CDTF">2021-04-30T17:21:20Z</dcterms:modified>
</cp:coreProperties>
</file>