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6" r:id="rId17"/>
    <p:sldId id="398" r:id="rId18"/>
    <p:sldId id="377" r:id="rId19"/>
    <p:sldId id="399" r:id="rId20"/>
    <p:sldId id="386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6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8C4AE0-6439-4246-AD1E-E14E0D7B1D38}"/>
              </a:ext>
            </a:extLst>
          </p:cNvPr>
          <p:cNvSpPr txBox="1"/>
          <p:nvPr/>
        </p:nvSpPr>
        <p:spPr>
          <a:xfrm rot="19091059">
            <a:off x="7980712" y="3634375"/>
            <a:ext cx="4046044" cy="1446550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REVISAR</a:t>
            </a:r>
            <a:endParaRPr lang="es-419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D246A4F-BE9D-4934-B68E-B7CC3F1FA513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les 20 premiers pays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657B918-66A4-4D9C-B40C-DF9F49EA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6154299" y="2106776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67A7D8-E3BA-4FAC-A649-9508D63F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279916" y="1899312"/>
            <a:ext cx="5694379" cy="399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218795"/>
            <a:ext cx="7707085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34184"/>
            <a:ext cx="727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F83224-7C8F-4414-87A9-B95440AB3501}"/>
              </a:ext>
            </a:extLst>
          </p:cNvPr>
          <p:cNvSpPr txBox="1"/>
          <p:nvPr/>
        </p:nvSpPr>
        <p:spPr>
          <a:xfrm rot="19091059">
            <a:off x="4405353" y="1383500"/>
            <a:ext cx="4046044" cy="1446550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REVISAR</a:t>
            </a:r>
            <a:endParaRPr lang="es-419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1958394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422014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58779"/>
              </p:ext>
            </p:extLst>
          </p:nvPr>
        </p:nvGraphicFramePr>
        <p:xfrm>
          <a:off x="1464296" y="3531282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B61B1-44DD-44E5-92E4-FF74A0651105}"/>
              </a:ext>
            </a:extLst>
          </p:cNvPr>
          <p:cNvSpPr/>
          <p:nvPr/>
        </p:nvSpPr>
        <p:spPr>
          <a:xfrm>
            <a:off x="1" y="1218795"/>
            <a:ext cx="6219824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055697F-32E1-4775-B46C-E7DC73AB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274850"/>
            <a:ext cx="288000" cy="288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2D4A7A-390D-45F0-BEC3-F4BB45C74EF0}"/>
              </a:ext>
            </a:extLst>
          </p:cNvPr>
          <p:cNvSpPr txBox="1"/>
          <p:nvPr/>
        </p:nvSpPr>
        <p:spPr>
          <a:xfrm>
            <a:off x="510968" y="122831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195299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E8EA4CF-43A3-4A14-A9D2-286E65AF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6" y="1910042"/>
            <a:ext cx="8067539" cy="403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4119194" y="2155962"/>
            <a:ext cx="3866566" cy="37590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571545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3133725" y="2155963"/>
            <a:ext cx="985470" cy="750466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3133725" y="4770016"/>
            <a:ext cx="985470" cy="114502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370904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370904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370904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1181</Words>
  <Application>Microsoft Office PowerPoint</Application>
  <PresentationFormat>Grand écran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274</cp:revision>
  <dcterms:created xsi:type="dcterms:W3CDTF">2019-08-03T17:49:11Z</dcterms:created>
  <dcterms:modified xsi:type="dcterms:W3CDTF">2021-04-30T09:27:32Z</dcterms:modified>
</cp:coreProperties>
</file>