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24" r:id="rId19"/>
    <p:sldId id="453" r:id="rId20"/>
    <p:sldId id="432" r:id="rId21"/>
    <p:sldId id="435" r:id="rId22"/>
    <p:sldId id="436" r:id="rId23"/>
    <p:sldId id="441" r:id="rId24"/>
    <p:sldId id="433" r:id="rId25"/>
    <p:sldId id="434" r:id="rId26"/>
    <p:sldId id="442" r:id="rId27"/>
    <p:sldId id="443" r:id="rId28"/>
    <p:sldId id="444" r:id="rId29"/>
    <p:sldId id="445" r:id="rId30"/>
    <p:sldId id="451" r:id="rId31"/>
    <p:sldId id="447" r:id="rId32"/>
    <p:sldId id="448" r:id="rId33"/>
    <p:sldId id="452" r:id="rId34"/>
    <p:sldId id="450" r:id="rId35"/>
    <p:sldId id="425" r:id="rId36"/>
    <p:sldId id="426" r:id="rId37"/>
    <p:sldId id="428" r:id="rId38"/>
    <p:sldId id="430" r:id="rId39"/>
    <p:sldId id="44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48235"/>
    <a:srgbClr val="FFC000"/>
    <a:srgbClr val="70AD47"/>
    <a:srgbClr val="5B9BD5"/>
    <a:srgbClr val="ED7D31"/>
    <a:srgbClr val="66FF33"/>
    <a:srgbClr val="CCFF33"/>
    <a:srgbClr val="0070C0"/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6730" autoAdjust="0"/>
  </p:normalViewPr>
  <p:slideViewPr>
    <p:cSldViewPr snapToGrid="0">
      <p:cViewPr varScale="1">
        <p:scale>
          <a:sx n="105" d="100"/>
          <a:sy n="105" d="100"/>
        </p:scale>
        <p:origin x="13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protéines et les sucres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Energy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l'énergie-kcal_100g, la graisse_100g et la graisse saturée_100g. Ce composant principal comprend probablement des collations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energy-kcal_100g, fat_100g et saturated-fat_100g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protein_100g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le sucre_100 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salt_100g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protéines_100g et le sucre_100 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saturated-fat_100g 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glucides_100g et l'énergie-kcal_100 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sugar_100g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Vous souhaitez y participer et proposer une idées</a:t>
            </a: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Traiter le jeu de données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repérer des variables pertinentes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les traitements à venir.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Automatiser ces traitements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Tout au long de l’analyse,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produire des visualisations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afin de mieux comprendre les données. 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Effectuer une analyse univariée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 pour chaque variable intéressante, afin de synthétiser son comportement.</a:t>
            </a: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  <a:p>
            <a:r>
              <a:rPr lang="fr-FR" dirty="0"/>
              <a:t>Travaillez uniquement avec des catégories connues qui ont plus de données et leurs produits ne sont pas très différents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CEAF1316-14A7-42E0-92C6-538E97E8F5D5}"/>
              </a:ext>
            </a:extLst>
          </p:cNvPr>
          <p:cNvSpPr txBox="1"/>
          <p:nvPr/>
        </p:nvSpPr>
        <p:spPr>
          <a:xfrm>
            <a:off x="4612181" y="5492261"/>
            <a:ext cx="2197794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6F5EE796-56A6-468A-B6F0-77ED788459D4}"/>
              </a:ext>
            </a:extLst>
          </p:cNvPr>
          <p:cNvSpPr txBox="1"/>
          <p:nvPr/>
        </p:nvSpPr>
        <p:spPr>
          <a:xfrm>
            <a:off x="290531" y="2181994"/>
            <a:ext cx="245996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1571358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4AAA4CA6-497A-4114-8E77-CCA688626E95}"/>
              </a:ext>
            </a:extLst>
          </p:cNvPr>
          <p:cNvSpPr txBox="1"/>
          <p:nvPr/>
        </p:nvSpPr>
        <p:spPr>
          <a:xfrm>
            <a:off x="1853713" y="5283169"/>
            <a:ext cx="2269400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Supprimer : colonnes et lignes vides, lignes en double.</a:t>
            </a:r>
          </a:p>
          <a:p>
            <a:pPr>
              <a:defRPr/>
            </a:pPr>
            <a:r>
              <a:rPr lang="fr-FR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- Correction des types de colonnes</a:t>
            </a:r>
            <a:endParaRPr 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Pour </a:t>
            </a:r>
            <a:r>
              <a:rPr lang="fr-FR" sz="1600" dirty="0" err="1">
                <a:latin typeface="docs-Roboto"/>
              </a:rPr>
              <a:t>example</a:t>
            </a:r>
            <a:r>
              <a:rPr lang="fr-FR" sz="1600" dirty="0">
                <a:latin typeface="docs-Roboto"/>
              </a:rPr>
              <a:t>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923405" y="2436132"/>
            <a:ext cx="1828800" cy="75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  <a:br>
              <a:rPr lang="es-ES" dirty="0"/>
            </a:br>
            <a:r>
              <a:rPr lang="es-ES" dirty="0"/>
              <a:t>(11325 x 9)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455357" y="179182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455357" y="2994429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2752205" y="2167546"/>
            <a:ext cx="703152" cy="644305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52205" y="2811851"/>
            <a:ext cx="657934" cy="537852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455357" y="4247320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4933664" y="1533462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314812" y="3387947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84157" y="3763666"/>
            <a:ext cx="1030655" cy="10222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960233" y="4028376"/>
            <a:ext cx="142597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075794" y="2550240"/>
            <a:ext cx="2176558" cy="523220"/>
          </a:xfrm>
          <a:prstGeom prst="rect">
            <a:avLst/>
          </a:prstGeom>
          <a:noFill/>
          <a:ln w="19050">
            <a:solidFill>
              <a:srgbClr val="548235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48235"/>
                </a:solidFill>
              </a:rPr>
              <a:t>Comparaison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7F8646-7555-441C-881C-4281D1C958CC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2752205" y="2811850"/>
            <a:ext cx="6323589" cy="1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CC02FD-08CF-4086-8EA5-3A331447100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284157" y="2167546"/>
            <a:ext cx="1030655" cy="1596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C94D1F-4708-4912-AF50-24DD8C9E461C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311151" y="3073460"/>
            <a:ext cx="1852922" cy="69020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69757" y="3745866"/>
            <a:ext cx="0" cy="501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30D656-B398-4E21-909E-21B5E6AC630A}"/>
              </a:ext>
            </a:extLst>
          </p:cNvPr>
          <p:cNvSpPr/>
          <p:nvPr/>
        </p:nvSpPr>
        <p:spPr>
          <a:xfrm>
            <a:off x="3152196" y="2763918"/>
            <a:ext cx="2577196" cy="303067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4AA8CD-CAD8-45D9-A9D9-DD7F8C7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439" y="2981430"/>
            <a:ext cx="5797103" cy="27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923405" y="2436132"/>
            <a:ext cx="1828800" cy="75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  <a:br>
              <a:rPr lang="es-ES" dirty="0"/>
            </a:br>
            <a:r>
              <a:rPr lang="es-ES" dirty="0"/>
              <a:t>(11325 x 9)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455357" y="179182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455357" y="2994429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2752205" y="2167546"/>
            <a:ext cx="703152" cy="644305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752205" y="2811851"/>
            <a:ext cx="657934" cy="537852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455357" y="4247320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4933664" y="1533462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314812" y="3387947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284157" y="3763666"/>
            <a:ext cx="1030655" cy="102226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960233" y="4028376"/>
            <a:ext cx="142597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075794" y="2550240"/>
            <a:ext cx="2176558" cy="523220"/>
          </a:xfrm>
          <a:prstGeom prst="rect">
            <a:avLst/>
          </a:prstGeom>
          <a:noFill/>
          <a:ln w="19050">
            <a:solidFill>
              <a:srgbClr val="548235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48235"/>
                </a:solidFill>
              </a:rPr>
              <a:t>Comparaison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7F8646-7555-441C-881C-4281D1C958CC}"/>
              </a:ext>
            </a:extLst>
          </p:cNvPr>
          <p:cNvCxnSpPr>
            <a:cxnSpLocks/>
            <a:stCxn id="2" idx="3"/>
            <a:endCxn id="39" idx="1"/>
          </p:cNvCxnSpPr>
          <p:nvPr/>
        </p:nvCxnSpPr>
        <p:spPr>
          <a:xfrm flipV="1">
            <a:off x="2752205" y="2811850"/>
            <a:ext cx="6323589" cy="1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CC02FD-08CF-4086-8EA5-3A331447100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284157" y="2167546"/>
            <a:ext cx="1030655" cy="1596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EC94D1F-4708-4912-AF50-24DD8C9E461C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311151" y="3073460"/>
            <a:ext cx="1852922" cy="69020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369757" y="3745866"/>
            <a:ext cx="0" cy="50145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430D656-B398-4E21-909E-21B5E6AC630A}"/>
              </a:ext>
            </a:extLst>
          </p:cNvPr>
          <p:cNvSpPr/>
          <p:nvPr/>
        </p:nvSpPr>
        <p:spPr>
          <a:xfrm>
            <a:off x="3152196" y="2763918"/>
            <a:ext cx="2577196" cy="3030677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4AA8CD-CAD8-45D9-A9D9-DD7F8C7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439" y="3968661"/>
            <a:ext cx="3710015" cy="17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715742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grade A et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Energy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548235"/>
                </a:solidFill>
                <a:latin typeface="docs-Roboto"/>
              </a:rPr>
              <a:t>Proteins</a:t>
            </a:r>
            <a:r>
              <a:rPr lang="fr-FR" sz="1600" b="1" dirty="0">
                <a:solidFill>
                  <a:srgbClr val="548235"/>
                </a:solidFill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0146" y="2517229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Energy » et « Sugar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les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proteins_100g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sugars_100g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44202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sugar_100g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salt_100g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energy-kcal_100g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</a:p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saturated-fat_100g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59" y="1458909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Poject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 à des aliments mangé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des repas mangée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746"/>
              </p:ext>
            </p:extLst>
          </p:nvPr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12678</TotalTime>
  <Words>2637</Words>
  <Application>Microsoft Office PowerPoint</Application>
  <PresentationFormat>Grand écran</PresentationFormat>
  <Paragraphs>376</Paragraphs>
  <Slides>39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Montserrat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409</cp:revision>
  <dcterms:created xsi:type="dcterms:W3CDTF">2019-08-03T17:49:11Z</dcterms:created>
  <dcterms:modified xsi:type="dcterms:W3CDTF">2021-06-29T15:27:07Z</dcterms:modified>
</cp:coreProperties>
</file>