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39" r:id="rId12"/>
    <p:sldId id="438" r:id="rId13"/>
    <p:sldId id="421" r:id="rId14"/>
    <p:sldId id="422" r:id="rId15"/>
    <p:sldId id="440" r:id="rId16"/>
    <p:sldId id="431" r:id="rId17"/>
    <p:sldId id="437" r:id="rId18"/>
    <p:sldId id="454" r:id="rId19"/>
    <p:sldId id="432" r:id="rId20"/>
    <p:sldId id="435" r:id="rId21"/>
    <p:sldId id="436" r:id="rId22"/>
    <p:sldId id="441" r:id="rId23"/>
    <p:sldId id="433" r:id="rId24"/>
    <p:sldId id="434" r:id="rId25"/>
    <p:sldId id="442" r:id="rId26"/>
    <p:sldId id="443" r:id="rId27"/>
    <p:sldId id="444" r:id="rId28"/>
    <p:sldId id="445" r:id="rId29"/>
    <p:sldId id="451" r:id="rId30"/>
    <p:sldId id="447" r:id="rId31"/>
    <p:sldId id="448" r:id="rId32"/>
    <p:sldId id="452" r:id="rId33"/>
    <p:sldId id="450" r:id="rId34"/>
    <p:sldId id="425" r:id="rId35"/>
    <p:sldId id="426" r:id="rId36"/>
    <p:sldId id="428" r:id="rId37"/>
    <p:sldId id="430" r:id="rId38"/>
    <p:sldId id="4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1988" autoAdjust="0"/>
  </p:normalViewPr>
  <p:slideViewPr>
    <p:cSldViewPr snapToGrid="0">
      <p:cViewPr varScale="1">
        <p:scale>
          <a:sx n="94" d="100"/>
          <a:sy n="94" d="100"/>
        </p:scale>
        <p:origin x="158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Présenter l’idée d’application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les différents </a:t>
            </a:r>
            <a:r>
              <a:rPr lang="fr-FR" dirty="0" err="1"/>
              <a:t>dataset</a:t>
            </a:r>
            <a:r>
              <a:rPr lang="fr-FR" dirty="0"/>
              <a:t> / 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Le processus pour faire le nettoyage du jeu de données</a:t>
            </a:r>
          </a:p>
          <a:p>
            <a:pPr marL="228600" indent="-228600">
              <a:buAutoNum type="arabicPeriod"/>
            </a:pPr>
            <a:r>
              <a:rPr lang="fr-FR" dirty="0"/>
              <a:t>selon les hypothèses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la pertinence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dirty="0">
                <a:latin typeface="+mn-lt"/>
              </a:rPr>
              <a:t>on doit travailler dans le cadre </a:t>
            </a:r>
            <a:r>
              <a:rPr lang="fr-FR" sz="1000" b="1" dirty="0">
                <a:latin typeface="+mn-lt"/>
              </a:rPr>
              <a:t>d’un appel à projets </a:t>
            </a:r>
            <a:r>
              <a:rPr lang="fr-FR" sz="1000" dirty="0">
                <a:latin typeface="+mn-lt"/>
              </a:rPr>
              <a:t>en lien avec l’alimentation</a:t>
            </a: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228600" indent="-228600">
              <a:buAutoNum type="arabicPeriod"/>
            </a:pP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0" indent="0">
              <a:buNone/>
            </a:pPr>
            <a:r>
              <a:rPr lang="fr-FR" sz="1000" dirty="0">
                <a:ln>
                  <a:solidFill>
                    <a:schemeClr val="tx1"/>
                  </a:solidFill>
                </a:ln>
                <a:latin typeface="+mn-lt"/>
              </a:rPr>
              <a:t>Les différentes étapes sont: </a:t>
            </a:r>
          </a:p>
          <a:p>
            <a:pPr marL="228600" indent="-228600">
              <a:buAutoNum type="arabicPeriod"/>
            </a:pPr>
            <a:r>
              <a:rPr lang="fr-FR" sz="1000" b="1" i="0" dirty="0">
                <a:effectLst/>
                <a:latin typeface="+mn-lt"/>
              </a:rPr>
              <a:t>Traiter le jeu de données</a:t>
            </a:r>
            <a:r>
              <a:rPr lang="fr-FR" sz="1000" b="0" i="0" dirty="0">
                <a:effectLst/>
                <a:latin typeface="+mn-lt"/>
              </a:rPr>
              <a:t> afin de </a:t>
            </a:r>
            <a:r>
              <a:rPr lang="fr-FR" sz="1000" b="1" i="0" dirty="0">
                <a:effectLst/>
                <a:latin typeface="+mn-lt"/>
              </a:rPr>
              <a:t>repérer des variables pertinentes</a:t>
            </a:r>
            <a:r>
              <a:rPr lang="fr-FR" sz="1000" b="0" i="0" dirty="0">
                <a:effectLst/>
                <a:latin typeface="+mn-lt"/>
              </a:rPr>
              <a:t> pour les traitements à venir. 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000" b="1" i="0" dirty="0">
                <a:effectLst/>
                <a:latin typeface="+mn-lt"/>
              </a:rPr>
              <a:t>Automatiser ces traitements</a:t>
            </a:r>
            <a:r>
              <a:rPr lang="fr-FR" sz="1000" b="0" i="0" dirty="0">
                <a:effectLst/>
                <a:latin typeface="+mn-lt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sz="1000" b="0" i="0" dirty="0">
                <a:effectLst/>
                <a:latin typeface="+mn-lt"/>
              </a:rPr>
              <a:t>Tout au long de l’analyse, </a:t>
            </a:r>
            <a:r>
              <a:rPr lang="fr-FR" sz="1000" b="1" i="0" dirty="0">
                <a:effectLst/>
                <a:latin typeface="+mn-lt"/>
              </a:rPr>
              <a:t>produire des visualisations</a:t>
            </a:r>
            <a:r>
              <a:rPr lang="fr-FR" sz="1000" b="0" i="0" dirty="0">
                <a:effectLst/>
                <a:latin typeface="+mn-lt"/>
              </a:rPr>
              <a:t> afin de mieux comprendre les données. 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000" b="1" i="0" dirty="0">
                <a:effectLst/>
                <a:latin typeface="+mn-lt"/>
              </a:rPr>
              <a:t>Effectuer une analyse univariée</a:t>
            </a:r>
            <a:r>
              <a:rPr lang="fr-FR" sz="1000" b="0" i="0" dirty="0">
                <a:effectLst/>
                <a:latin typeface="+mn-lt"/>
              </a:rPr>
              <a:t> pour chaque variable intéressante, afin de synthétiser son comportement.</a:t>
            </a: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Poject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2746"/>
              </p:ext>
            </p:extLst>
          </p:nvPr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13015</TotalTime>
  <Words>2720</Words>
  <Application>Microsoft Office PowerPoint</Application>
  <PresentationFormat>Grand écran</PresentationFormat>
  <Paragraphs>400</Paragraphs>
  <Slides>38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430</cp:revision>
  <dcterms:created xsi:type="dcterms:W3CDTF">2019-08-03T17:49:11Z</dcterms:created>
  <dcterms:modified xsi:type="dcterms:W3CDTF">2021-07-06T16:27:23Z</dcterms:modified>
</cp:coreProperties>
</file>