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1" r:id="rId10"/>
    <p:sldId id="412" r:id="rId11"/>
    <p:sldId id="413" r:id="rId12"/>
    <p:sldId id="414" r:id="rId13"/>
    <p:sldId id="415" r:id="rId14"/>
    <p:sldId id="409" r:id="rId15"/>
    <p:sldId id="374" r:id="rId16"/>
    <p:sldId id="404" r:id="rId17"/>
    <p:sldId id="405" r:id="rId18"/>
    <p:sldId id="406" r:id="rId19"/>
    <p:sldId id="407" r:id="rId20"/>
    <p:sldId id="379" r:id="rId21"/>
    <p:sldId id="381" r:id="rId22"/>
    <p:sldId id="376" r:id="rId23"/>
    <p:sldId id="387" r:id="rId24"/>
    <p:sldId id="382" r:id="rId25"/>
    <p:sldId id="388" r:id="rId26"/>
    <p:sldId id="389" r:id="rId27"/>
    <p:sldId id="390" r:id="rId28"/>
    <p:sldId id="391" r:id="rId29"/>
    <p:sldId id="401" r:id="rId30"/>
    <p:sldId id="398" r:id="rId31"/>
    <p:sldId id="393" r:id="rId32"/>
    <p:sldId id="400" r:id="rId33"/>
    <p:sldId id="402" r:id="rId34"/>
    <p:sldId id="377" r:id="rId35"/>
    <p:sldId id="399" r:id="rId36"/>
    <p:sldId id="386" r:id="rId37"/>
    <p:sldId id="3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86BC26"/>
    <a:srgbClr val="E62747"/>
    <a:srgbClr val="CC3300"/>
    <a:srgbClr val="70AD47"/>
    <a:srgbClr val="CCFF33"/>
    <a:srgbClr val="5B9BD5"/>
    <a:srgbClr val="26FC26"/>
    <a:srgbClr val="84AF72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2599" autoAdjust="0"/>
  </p:normalViewPr>
  <p:slideViewPr>
    <p:cSldViewPr snapToGrid="0">
      <p:cViewPr>
        <p:scale>
          <a:sx n="70" d="100"/>
          <a:sy n="70" d="100"/>
        </p:scale>
        <p:origin x="398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1net.com/astuces/5-applications-gratuites-pour-compter-les-calories-1423135.html" TargetMode="External"/><Relationship Id="rId2" Type="http://schemas.openxmlformats.org/officeDocument/2006/relationships/hyperlink" Target="https://www.biron.com/fr/actualites/sante-connectee/les-meilleures-applications-pour-compter-vos-calories-et-ameliorer-votre-sante-digesti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BEDAD-9C60-44DD-9372-91815A9C0F72}"/>
              </a:ext>
            </a:extLst>
          </p:cNvPr>
          <p:cNvSpPr/>
          <p:nvPr/>
        </p:nvSpPr>
        <p:spPr>
          <a:xfrm>
            <a:off x="1303700" y="1765427"/>
            <a:ext cx="108641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3DF6C-95F6-488F-A76F-8076CDB672F1}"/>
              </a:ext>
            </a:extLst>
          </p:cNvPr>
          <p:cNvSpPr txBox="1"/>
          <p:nvPr/>
        </p:nvSpPr>
        <p:spPr>
          <a:xfrm>
            <a:off x="1348694" y="1847838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DATASET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11344-0AAC-470E-B6DB-B8B5A19A7553}"/>
              </a:ext>
            </a:extLst>
          </p:cNvPr>
          <p:cNvSpPr/>
          <p:nvPr/>
        </p:nvSpPr>
        <p:spPr>
          <a:xfrm>
            <a:off x="3248685" y="1231273"/>
            <a:ext cx="1850887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8E2DEB-CB01-4D37-A703-3AE310258E56}"/>
              </a:ext>
            </a:extLst>
          </p:cNvPr>
          <p:cNvSpPr txBox="1"/>
          <p:nvPr/>
        </p:nvSpPr>
        <p:spPr>
          <a:xfrm>
            <a:off x="3293680" y="1313684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TRAINING DT 70%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3CE54-809E-4858-9F63-616C7565A8BB}"/>
              </a:ext>
            </a:extLst>
          </p:cNvPr>
          <p:cNvSpPr/>
          <p:nvPr/>
        </p:nvSpPr>
        <p:spPr>
          <a:xfrm>
            <a:off x="3248686" y="2299581"/>
            <a:ext cx="185088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6BA2C8-F078-4732-BEB1-076A5E692E40}"/>
              </a:ext>
            </a:extLst>
          </p:cNvPr>
          <p:cNvSpPr txBox="1"/>
          <p:nvPr/>
        </p:nvSpPr>
        <p:spPr>
          <a:xfrm>
            <a:off x="3293679" y="2381992"/>
            <a:ext cx="18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TESTING DT 30%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5D3DFA5-214E-4344-AD83-73B4DA6FEDA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90116" y="1498350"/>
            <a:ext cx="903564" cy="5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601245-5586-4CAA-988E-4DB94C6897E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5110" y="2109457"/>
            <a:ext cx="813576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8CB04CB-CFEE-4FE2-BFAD-D4C510308E96}"/>
              </a:ext>
            </a:extLst>
          </p:cNvPr>
          <p:cNvSpPr txBox="1"/>
          <p:nvPr/>
        </p:nvSpPr>
        <p:spPr>
          <a:xfrm>
            <a:off x="6588397" y="131368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Fit</a:t>
            </a:r>
            <a:r>
              <a:rPr lang="es-ES" dirty="0"/>
              <a:t>()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2F5D9-F9FD-49D3-B2A6-EEBEA7F9334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65346" y="1498350"/>
            <a:ext cx="142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B5BF891-C5D6-4BC2-A01C-AADA53E6F546}"/>
              </a:ext>
            </a:extLst>
          </p:cNvPr>
          <p:cNvSpPr txBox="1"/>
          <p:nvPr/>
        </p:nvSpPr>
        <p:spPr>
          <a:xfrm>
            <a:off x="6588397" y="2322216"/>
            <a:ext cx="12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Transform</a:t>
            </a:r>
            <a:r>
              <a:rPr lang="es-ES" dirty="0"/>
              <a:t>()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1F45B95-FE5C-471F-8AC5-5C7933FA6C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65346" y="1498350"/>
            <a:ext cx="621011" cy="16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C538A62-9BCF-461A-BD64-4BBDC83BBC4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5099571" y="2506882"/>
            <a:ext cx="1488826" cy="11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D60C6B-3E13-4579-991C-8E4439D1307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74128" y="2833735"/>
            <a:ext cx="1" cy="59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D8C169-4A22-4581-A6F7-7279ECD617AC}"/>
              </a:ext>
            </a:extLst>
          </p:cNvPr>
          <p:cNvSpPr/>
          <p:nvPr/>
        </p:nvSpPr>
        <p:spPr>
          <a:xfrm>
            <a:off x="3248685" y="3429000"/>
            <a:ext cx="185088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DT NULL = SHAPE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6EAF038-4DB0-4FE2-999F-CF9399F9A3C7}"/>
              </a:ext>
            </a:extLst>
          </p:cNvPr>
          <p:cNvSpPr txBox="1"/>
          <p:nvPr/>
        </p:nvSpPr>
        <p:spPr>
          <a:xfrm rot="18880636">
            <a:off x="5300317" y="3035873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concatenat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7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FDAD-5B1D-4BEA-B2C3-4F087F62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60104-0CCA-4FDA-ACE1-DD0CB61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91D9E-9F94-4E1B-AD67-61CD551A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42E8D-0A9B-42A7-A938-CE47932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78201-A17A-4B4D-89D5-6E6030B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865E3-2D4C-4940-803B-AA9EDCD5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E2D71FE-A947-429C-AE9E-AFF6861869A9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2046-B59E-44AA-B0C3-D22B629F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6569-6EB8-4152-BDD8-747F9EA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0B2-761C-4F59-80CE-1A48A78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CF62-6C7D-4B91-8E41-E4A6C6D8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1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188A-C599-4BE6-88F3-7B98E41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EE365-900E-43CC-82D9-39C8CAD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B49AE-F7F9-4827-9343-0A03B43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4296-5EB6-45BF-8E68-DD1E94B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3BFEFB6-E5A9-4167-9AB8-BDF5942C8854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83220"/>
              </p:ext>
            </p:extLst>
          </p:nvPr>
        </p:nvGraphicFramePr>
        <p:xfrm>
          <a:off x="377905" y="1327816"/>
          <a:ext cx="11461673" cy="961258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1760097  x 186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79.56 %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/>
                        <a:t>1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CB493-5D83-4D6A-B1B5-778B76FC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733E1-95A6-49A5-86C9-3A22FDC4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https://www.biron.com/fr/actualites/sante-connectee/les-meilleures-applications-pour-compter-vos-calories-et-ameliorer-votre-sante-digestive/</a:t>
            </a:r>
            <a:endParaRPr lang="fr-FR" dirty="0"/>
          </a:p>
          <a:p>
            <a:r>
              <a:rPr lang="fr-FR" dirty="0">
                <a:hlinkClick r:id="rId3"/>
              </a:rPr>
              <a:t>https://www.01net.com/astuces/5-applications-gratuites-pour-compter-les-calories-1423135.html</a:t>
            </a:r>
            <a:endParaRPr lang="fr-FR" dirty="0"/>
          </a:p>
          <a:p>
            <a:r>
              <a:rPr lang="fr-FR" dirty="0"/>
              <a:t>https://www.topsante.com/nutrition-et-recettes/equilibre-alimentaire/conseils-dietetiques/adulte-les-apports-nutritionnels-necessaires-pour-etre-en-bonne-sante-245181</a:t>
            </a:r>
          </a:p>
        </p:txBody>
      </p:sp>
    </p:spTree>
    <p:extLst>
      <p:ext uri="{BB962C8B-B14F-4D97-AF65-F5344CB8AC3E}">
        <p14:creationId xmlns:p14="http://schemas.microsoft.com/office/powerpoint/2010/main" val="33152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</TotalTime>
  <Words>1902</Words>
  <Application>Microsoft Office PowerPoint</Application>
  <PresentationFormat>Grand écran</PresentationFormat>
  <Paragraphs>324</Paragraphs>
  <Slides>37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docs-Roboto</vt:lpstr>
      <vt:lpstr>Fira Sans Extra Condensed</vt:lpstr>
      <vt:lpstr>Google Sans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320</cp:revision>
  <dcterms:created xsi:type="dcterms:W3CDTF">2019-08-03T17:49:11Z</dcterms:created>
  <dcterms:modified xsi:type="dcterms:W3CDTF">2021-06-16T15:05:02Z</dcterms:modified>
</cp:coreProperties>
</file>