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24" r:id="rId19"/>
    <p:sldId id="432" r:id="rId20"/>
    <p:sldId id="435" r:id="rId21"/>
    <p:sldId id="436" r:id="rId22"/>
    <p:sldId id="441" r:id="rId23"/>
    <p:sldId id="433" r:id="rId24"/>
    <p:sldId id="434" r:id="rId25"/>
    <p:sldId id="442" r:id="rId26"/>
    <p:sldId id="443" r:id="rId27"/>
    <p:sldId id="444" r:id="rId28"/>
    <p:sldId id="445" r:id="rId29"/>
    <p:sldId id="451" r:id="rId30"/>
    <p:sldId id="447" r:id="rId31"/>
    <p:sldId id="448" r:id="rId32"/>
    <p:sldId id="449" r:id="rId33"/>
    <p:sldId id="452" r:id="rId34"/>
    <p:sldId id="450" r:id="rId35"/>
    <p:sldId id="425" r:id="rId36"/>
    <p:sldId id="426" r:id="rId37"/>
    <p:sldId id="428" r:id="rId38"/>
    <p:sldId id="43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48235"/>
    <a:srgbClr val="FFC000"/>
    <a:srgbClr val="70AD47"/>
    <a:srgbClr val="5B9BD5"/>
    <a:srgbClr val="ED7D31"/>
    <a:srgbClr val="66FF33"/>
    <a:srgbClr val="CCFF33"/>
    <a:srgbClr val="0070C0"/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77661" autoAdjust="0"/>
  </p:normalViewPr>
  <p:slideViewPr>
    <p:cSldViewPr snapToGrid="0">
      <p:cViewPr varScale="1">
        <p:scale>
          <a:sx n="89" d="100"/>
          <a:sy n="89" d="100"/>
        </p:scale>
        <p:origin x="6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protéines et les sucres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Energy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l'énergie-kcal_100g, la graisse_100g et la graisse saturée_100g. Ce composant principal comprend probablement des collations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energy-kcal_100g, fat_100g et saturated-fat_100g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protein_100g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le sucre_100 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salt_100g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protéines_100g et le sucre_100 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saturated-fat_100g 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l'énergie-kcal_100 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sugar_100g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  <a:p>
            <a:r>
              <a:rPr lang="fr-FR" dirty="0"/>
              <a:t>Travaillez uniquement avec des catégories connues qui ont plus de données et leurs produits ne sont pas très différents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CEAF1316-14A7-42E0-92C6-538E97E8F5D5}"/>
              </a:ext>
            </a:extLst>
          </p:cNvPr>
          <p:cNvSpPr txBox="1"/>
          <p:nvPr/>
        </p:nvSpPr>
        <p:spPr>
          <a:xfrm>
            <a:off x="4612181" y="5492261"/>
            <a:ext cx="219779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3149828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Les champs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idée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6F5EE796-56A6-468A-B6F0-77ED788459D4}"/>
              </a:ext>
            </a:extLst>
          </p:cNvPr>
          <p:cNvSpPr txBox="1"/>
          <p:nvPr/>
        </p:nvSpPr>
        <p:spPr>
          <a:xfrm>
            <a:off x="290531" y="2181994"/>
            <a:ext cx="245996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1571358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4AAA4CA6-497A-4114-8E77-CCA688626E95}"/>
              </a:ext>
            </a:extLst>
          </p:cNvPr>
          <p:cNvSpPr txBox="1"/>
          <p:nvPr/>
        </p:nvSpPr>
        <p:spPr>
          <a:xfrm>
            <a:off x="1853713" y="5283169"/>
            <a:ext cx="2269400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Supprimer : colonnes et lignes vides, lignes en double.</a:t>
            </a:r>
          </a:p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Correction des types de colonnes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d’application idée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Pour </a:t>
            </a:r>
            <a:r>
              <a:rPr lang="fr-FR" sz="1600" dirty="0" err="1">
                <a:latin typeface="docs-Roboto"/>
              </a:rPr>
              <a:t>example</a:t>
            </a:r>
            <a:r>
              <a:rPr lang="fr-FR" sz="1600" dirty="0">
                <a:latin typeface="docs-Roboto"/>
              </a:rPr>
              <a:t>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analysée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plus 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862457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  Après une phase d'observation, la façon de traitement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6409853" y="1204996"/>
            <a:ext cx="578214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6581869" y="1215698"/>
            <a:ext cx="5610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En ce moment-là, la taille de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16416 x 16 avec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0089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923405" y="2436132"/>
            <a:ext cx="1828800" cy="75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  <a:br>
              <a:rPr lang="es-ES" dirty="0"/>
            </a:br>
            <a:r>
              <a:rPr lang="es-ES" dirty="0"/>
              <a:t>(11325 x 9)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2752205" y="2167546"/>
            <a:ext cx="703152" cy="644305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2811851"/>
            <a:ext cx="657934" cy="537852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1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24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 et quartiles par rapport des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résultat.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Tracer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715742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grade A et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En ce moment-là, la taille de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16416 x 16 avec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Energy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548235"/>
                </a:solidFill>
                <a:latin typeface="docs-Roboto"/>
              </a:rPr>
              <a:t>Proteins</a:t>
            </a:r>
            <a:r>
              <a:rPr lang="fr-FR" sz="1600" b="1" dirty="0">
                <a:solidFill>
                  <a:srgbClr val="548235"/>
                </a:solidFill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584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 catégorie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0146" y="2517229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variables 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Energy » et « Sugar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les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4420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salt_100g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</a:p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saturated-fat_100g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compte les nutriments par jour et affiche la qualité nutritionnelle des repas mangée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30493"/>
              </p:ext>
            </p:extLst>
          </p:nvPr>
        </p:nvGraphicFramePr>
        <p:xfrm>
          <a:off x="1011893" y="2006081"/>
          <a:ext cx="3448139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80812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64001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1</a:t>
                      </a:r>
                      <a:endParaRPr lang="es-419" sz="13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12493</TotalTime>
  <Words>2553</Words>
  <Application>Microsoft Office PowerPoint</Application>
  <PresentationFormat>Grand écran</PresentationFormat>
  <Paragraphs>359</Paragraphs>
  <Slides>38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394</cp:revision>
  <dcterms:created xsi:type="dcterms:W3CDTF">2019-08-03T17:49:11Z</dcterms:created>
  <dcterms:modified xsi:type="dcterms:W3CDTF">2021-06-23T20:58:35Z</dcterms:modified>
</cp:coreProperties>
</file>