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3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68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4701C-0915-4265-B6B3-97775BE24660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9C829-07FC-4692-9FB6-A268D0032A5F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4795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Aujourd'hui, tout le monde veut être en forme. </a:t>
            </a:r>
          </a:p>
          <a:p>
            <a:r>
              <a:rPr lang="fr-FR" dirty="0"/>
              <a:t>Faites de l'exercice, allez à la gym et mangez bien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 Mon idée est de faire un application 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aider le consommateur à compter les calories par jour de ses repas </a:t>
            </a:r>
            <a:r>
              <a:rPr lang="fr-FR" sz="1200" dirty="0">
                <a:solidFill>
                  <a:schemeClr val="tx1"/>
                </a:solidFill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et les compare selon la besoin de consommateur (hauteur, poids, etc.)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-en même temps, informez le consommateur en fonction de nutri-score s’il mange bien o pas</a:t>
            </a:r>
          </a:p>
          <a:p>
            <a:endParaRPr lang="es-419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C829-07FC-4692-9FB6-A268D0032A5F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215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fr-FR" sz="1600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EAN-13 </a:t>
            </a:r>
            <a:r>
              <a:rPr lang="fr-FR" sz="1200" i="1" dirty="0" err="1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European</a:t>
            </a:r>
            <a:r>
              <a:rPr lang="fr-FR" sz="1200" i="1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 Article </a:t>
            </a:r>
            <a:r>
              <a:rPr lang="fr-FR" sz="1200" i="1" dirty="0" err="1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Number</a:t>
            </a:r>
            <a:endParaRPr lang="fr-FR" sz="1200" i="1" dirty="0">
              <a:latin typeface="Montserrat" panose="00000500000000000000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marL="628650" lvl="1" indent="-171450">
              <a:buFontTx/>
              <a:buChar char="-"/>
            </a:pPr>
            <a:r>
              <a:rPr lang="fr-FR" sz="1200" i="1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Les 3 premiers chiffres sont le code du pays</a:t>
            </a:r>
          </a:p>
          <a:p>
            <a:pPr marL="628650" lvl="1" indent="-171450">
              <a:buFontTx/>
              <a:buChar char="-"/>
            </a:pPr>
            <a:r>
              <a:rPr lang="fr-FR" sz="1200" i="1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Le code de la société</a:t>
            </a:r>
          </a:p>
          <a:p>
            <a:pPr marL="628650" lvl="1" indent="-171450">
              <a:buFontTx/>
              <a:buChar char="-"/>
            </a:pPr>
            <a:r>
              <a:rPr lang="fr-FR" sz="1200" i="1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Le code de produit</a:t>
            </a:r>
          </a:p>
          <a:p>
            <a:pPr marL="628650" lvl="1" indent="-171450">
              <a:buFontTx/>
              <a:buChar char="-"/>
            </a:pPr>
            <a:r>
              <a:rPr lang="fr-FR" sz="1200" i="1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Un code de contrôle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C829-07FC-4692-9FB6-A268D0032A5F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676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0426C-8FD3-44FA-A611-86FA4A1FF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E63B64-E7AE-4380-A8A6-782E541E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B9B17-FF10-4800-B097-32E5517C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78C-3489-40DA-8CD0-238F225FDD74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2D619-9729-4389-8221-3A51C8C6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516F4D-E73B-4A48-AFDD-41B71551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5FA2-AB80-4995-AB2A-E24A5401A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137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69914-1897-41FB-876A-2384584D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5D7F00-3DD6-4C42-B088-6D778F260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40DD47-A229-4D82-926D-A9E3E70B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78C-3489-40DA-8CD0-238F225FDD74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C6D82-0565-443A-8462-D0647608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9B774-A427-4892-9FA9-25924243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5FA2-AB80-4995-AB2A-E24A5401A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071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0DE1A6-E009-4703-A750-40E3F8ABA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B96333-E341-4376-BBEB-53F3A405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B737D0-4853-4EE4-86CB-9B486402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78C-3489-40DA-8CD0-238F225FDD74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6936F-E970-4F2C-946C-6575D74D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9F4142-C19C-4D7F-ACFE-0B0D9B4B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5FA2-AB80-4995-AB2A-E24A5401A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12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991B4-7DA6-402C-A4F6-D5FD1755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3143C-FF5E-4E35-87E1-08FF873F3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7AD3F-72E5-445E-8858-E192F54F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78C-3489-40DA-8CD0-238F225FDD74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C02E1-E97A-411C-B5F8-0B86538D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EEB65-62CE-4EB8-A609-4C3023E5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5FA2-AB80-4995-AB2A-E24A5401A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72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44A28-5A8A-4DF2-A759-6743245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858231-9E78-4890-811A-EDDCE1D0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57FED-9578-429A-9B1A-2885C824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78C-3489-40DA-8CD0-238F225FDD74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F8C05F-B859-415C-B40E-0A6F461D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6F451-57DC-4C6A-BB35-D2B6CBFA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5FA2-AB80-4995-AB2A-E24A5401A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368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07FDF-55E5-4F94-8F2E-5D9D1DCD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646672-6DE1-420E-8262-6B3B1DD9D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8490F-74C3-4172-95F7-A1930446B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AC98A1-F3E3-4398-B38C-A3317920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78C-3489-40DA-8CD0-238F225FDD74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2290A3-E691-4BD3-9C66-1858FE82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92D5AE-DABE-466D-9148-2CCED4C6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5FA2-AB80-4995-AB2A-E24A5401A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450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31136-0492-4573-A5C4-649B2C06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C41BA9-0420-410F-827C-C400C0A4B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13CEAA-AD59-4340-93DD-7CAD2B64E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7AB67C-443A-4B4F-8743-E9D2BEEE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3F54EC-F358-4C38-A1F3-2F674927F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904A73-84CE-4B40-95AE-85DE0BA2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78C-3489-40DA-8CD0-238F225FDD74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4745CE-4286-4950-8FE3-28C6E874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52757B-A11A-43A3-98E3-DC10AA87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5FA2-AB80-4995-AB2A-E24A5401A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53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7B751-E707-45E2-B21B-C0ADA3A0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CE58B0-DF40-4433-BF79-2076A9C8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78C-3489-40DA-8CD0-238F225FDD74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C8A4A4-34F4-458D-B346-110A8F14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27D701-69F5-45B1-A08D-F2EAEB0B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5FA2-AB80-4995-AB2A-E24A5401A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7771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036C00-E43E-43C4-BD54-1AA8E005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78C-3489-40DA-8CD0-238F225FDD74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D9C80D-811F-4228-A6F0-B7DEE0AF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6F5C2F-3732-4D8F-8E33-E739EA4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5FA2-AB80-4995-AB2A-E24A5401A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3312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86D19-590A-41CA-ABA4-45AEFF8D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8BAF-AB65-471F-A473-916E51E2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A1C39B-3DA4-4B9F-A7B1-C70D6C74D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EE8E9F-7520-4A88-ACF8-A4E944C3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78C-3489-40DA-8CD0-238F225FDD74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18BE93-4B90-4690-B6D3-6D3EE081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4BB234-081C-445A-B0C7-70E6D366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5FA2-AB80-4995-AB2A-E24A5401A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050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9F178-C138-4A6A-9AB1-E3B64F41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D46A5C-DF17-4B46-89FC-9810D76D6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80ADC7-2C01-4EBD-946A-3AC8F7C84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1193A9-0203-4FA9-AEF8-C5296749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878C-3489-40DA-8CD0-238F225FDD74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8C4E24-B043-4059-8A9F-247A3290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EB4B90-FFEB-4AA5-B917-B4EA95FE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5FA2-AB80-4995-AB2A-E24A5401A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7821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2C245AC-1C57-41C3-BC4C-70283DF9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73F78-130E-476B-91F0-0DDBA4B7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47C742-AE4D-4957-9FB9-BF844330E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878C-3489-40DA-8CD0-238F225FDD74}" type="datetimeFigureOut">
              <a:rPr lang="es-419" smtClean="0"/>
              <a:t>29/4/2021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732C7A-A128-4B2E-A53A-5B8DE479D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BE3FD-F357-4872-B094-5E86B1CB5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5FA2-AB80-4995-AB2A-E24A5401A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363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AB82D2-3B83-4EA5-A61B-3202257820FE}"/>
              </a:ext>
            </a:extLst>
          </p:cNvPr>
          <p:cNvSpPr txBox="1"/>
          <p:nvPr/>
        </p:nvSpPr>
        <p:spPr>
          <a:xfrm>
            <a:off x="638153" y="436522"/>
            <a:ext cx="10446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i="0" dirty="0">
                <a:effectLst/>
                <a:latin typeface="Montserrat" panose="00000500000000000000" pitchFamily="2" charset="0"/>
              </a:rPr>
              <a:t>Concevez une application au service de la santé publique</a:t>
            </a:r>
            <a:endParaRPr lang="es-419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1CF7C4-CD6E-4E26-BD1A-165BDFD97AD5}"/>
              </a:ext>
            </a:extLst>
          </p:cNvPr>
          <p:cNvSpPr txBox="1"/>
          <p:nvPr/>
        </p:nvSpPr>
        <p:spPr>
          <a:xfrm>
            <a:off x="638153" y="2241259"/>
            <a:ext cx="11353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>
                <a:solidFill>
                  <a:schemeClr val="tx1"/>
                </a:solidFill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Idée d’application </a:t>
            </a:r>
            <a:r>
              <a:rPr lang="fr-FR" sz="2400" i="1" dirty="0">
                <a:solidFill>
                  <a:schemeClr val="tx1"/>
                </a:solidFill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(uniquement pour les produits français)</a:t>
            </a:r>
            <a:br>
              <a:rPr lang="fr-FR" sz="2400" i="1" dirty="0">
                <a:solidFill>
                  <a:schemeClr val="tx1"/>
                </a:solidFill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</a:br>
            <a:endParaRPr lang="fr-FR" sz="2400" i="1" dirty="0">
              <a:solidFill>
                <a:schemeClr val="tx1"/>
              </a:solidFill>
              <a:latin typeface="Montserrat" panose="00000500000000000000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chemeClr val="tx1"/>
                </a:solidFill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Compter les calories alimentaires par jour selon des produits, repas, etc.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Informez le consommateur en fonction de nutri-score s’il mange bien o pas</a:t>
            </a:r>
            <a:endParaRPr lang="fr-FR" sz="3200" dirty="0">
              <a:solidFill>
                <a:schemeClr val="tx1"/>
              </a:solidFill>
              <a:latin typeface="Montserrat" panose="00000500000000000000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endParaRPr lang="fr-FR" sz="3200" dirty="0">
              <a:solidFill>
                <a:schemeClr val="tx1"/>
              </a:solidFill>
              <a:latin typeface="Montserrat" panose="00000500000000000000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36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AB82D2-3B83-4EA5-A61B-3202257820FE}"/>
              </a:ext>
            </a:extLst>
          </p:cNvPr>
          <p:cNvSpPr txBox="1"/>
          <p:nvPr/>
        </p:nvSpPr>
        <p:spPr>
          <a:xfrm>
            <a:off x="638153" y="436522"/>
            <a:ext cx="10446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i="0" dirty="0">
                <a:effectLst/>
                <a:latin typeface="Montserrat" panose="00000500000000000000" pitchFamily="2" charset="0"/>
              </a:rPr>
              <a:t>Concevez une application au service de la santé publique</a:t>
            </a:r>
            <a:endParaRPr lang="es-419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1CF7C4-CD6E-4E26-BD1A-165BDFD97AD5}"/>
              </a:ext>
            </a:extLst>
          </p:cNvPr>
          <p:cNvSpPr txBox="1"/>
          <p:nvPr/>
        </p:nvSpPr>
        <p:spPr>
          <a:xfrm>
            <a:off x="638152" y="2241259"/>
            <a:ext cx="109442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>
                <a:solidFill>
                  <a:schemeClr val="tx1"/>
                </a:solidFill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La stratégie</a:t>
            </a:r>
            <a:br>
              <a:rPr lang="fr-FR" sz="3200" u="sng" dirty="0">
                <a:solidFill>
                  <a:schemeClr val="tx1"/>
                </a:solidFill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</a:br>
            <a:endParaRPr lang="fr-FR" sz="3200" u="sng" dirty="0">
              <a:solidFill>
                <a:schemeClr val="tx1"/>
              </a:solidFill>
              <a:latin typeface="Montserrat" panose="00000500000000000000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>
                <a:solidFill>
                  <a:schemeClr val="tx1"/>
                </a:solidFill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Filtrer par produits France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Colonnes: countries, </a:t>
            </a:r>
            <a:r>
              <a:rPr lang="fr-FR" sz="3200" dirty="0" err="1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countries_tag</a:t>
            </a:r>
            <a:r>
              <a:rPr lang="fr-FR" sz="3200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, </a:t>
            </a:r>
            <a:r>
              <a:rPr lang="fr-FR" sz="3200" dirty="0" err="1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countries_fr</a:t>
            </a:r>
            <a:endParaRPr lang="fr-FR" sz="3200" dirty="0">
              <a:latin typeface="Montserrat" panose="00000500000000000000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3200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Utiliser le colonne « Code » selon </a:t>
            </a:r>
            <a:br>
              <a:rPr lang="fr-FR" sz="3200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</a:br>
            <a:r>
              <a:rPr lang="fr-FR" sz="3200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EAN-13 </a:t>
            </a:r>
            <a:r>
              <a:rPr lang="fr-FR" sz="2400" i="1" dirty="0" err="1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European</a:t>
            </a:r>
            <a:r>
              <a:rPr lang="fr-FR" sz="2400" i="1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 Article </a:t>
            </a:r>
            <a:r>
              <a:rPr lang="fr-FR" sz="2400" i="1" dirty="0" err="1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Number</a:t>
            </a:r>
            <a:endParaRPr lang="fr-FR" sz="2400" i="1" dirty="0">
              <a:latin typeface="Montserrat" panose="00000500000000000000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i="1" dirty="0">
                <a:latin typeface="Montserrat" panose="00000500000000000000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Compléter le valeurs manquantes de nutri-score</a:t>
            </a:r>
            <a:endParaRPr lang="fr-FR" sz="3200" dirty="0">
              <a:solidFill>
                <a:schemeClr val="tx1"/>
              </a:solidFill>
              <a:latin typeface="Montserrat" panose="00000500000000000000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0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193</Words>
  <Application>Microsoft Office PowerPoint</Application>
  <PresentationFormat>Grand écran</PresentationFormat>
  <Paragraphs>21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Yu Gothic Light</vt:lpstr>
      <vt:lpstr>Arial</vt:lpstr>
      <vt:lpstr>Calibri</vt:lpstr>
      <vt:lpstr>Calibri Light</vt:lpstr>
      <vt:lpstr>Montserrat</vt:lpstr>
      <vt:lpstr>Wingdings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 Hinojosa Diazgranados</dc:creator>
  <cp:lastModifiedBy>Samir Hinojosa Diazgranados</cp:lastModifiedBy>
  <cp:revision>8</cp:revision>
  <dcterms:created xsi:type="dcterms:W3CDTF">2021-04-29T07:57:58Z</dcterms:created>
  <dcterms:modified xsi:type="dcterms:W3CDTF">2021-04-29T08:40:46Z</dcterms:modified>
</cp:coreProperties>
</file>