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372" r:id="rId3"/>
    <p:sldId id="373" r:id="rId4"/>
    <p:sldId id="408" r:id="rId5"/>
    <p:sldId id="375" r:id="rId6"/>
    <p:sldId id="410" r:id="rId7"/>
    <p:sldId id="409" r:id="rId8"/>
    <p:sldId id="374" r:id="rId9"/>
    <p:sldId id="404" r:id="rId10"/>
    <p:sldId id="405" r:id="rId11"/>
    <p:sldId id="406" r:id="rId12"/>
    <p:sldId id="407" r:id="rId13"/>
    <p:sldId id="379" r:id="rId14"/>
    <p:sldId id="381" r:id="rId15"/>
    <p:sldId id="376" r:id="rId16"/>
    <p:sldId id="387" r:id="rId17"/>
    <p:sldId id="382" r:id="rId18"/>
    <p:sldId id="388" r:id="rId19"/>
    <p:sldId id="389" r:id="rId20"/>
    <p:sldId id="390" r:id="rId21"/>
    <p:sldId id="391" r:id="rId22"/>
    <p:sldId id="401" r:id="rId23"/>
    <p:sldId id="398" r:id="rId24"/>
    <p:sldId id="393" r:id="rId25"/>
    <p:sldId id="400" r:id="rId26"/>
    <p:sldId id="402" r:id="rId27"/>
    <p:sldId id="377" r:id="rId28"/>
    <p:sldId id="399" r:id="rId29"/>
    <p:sldId id="386" r:id="rId30"/>
    <p:sldId id="3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C26"/>
    <a:srgbClr val="E62747"/>
    <a:srgbClr val="CC3300"/>
    <a:srgbClr val="70AD47"/>
    <a:srgbClr val="CCFF33"/>
    <a:srgbClr val="7451EB"/>
    <a:srgbClr val="5B9BD5"/>
    <a:srgbClr val="26FC26"/>
    <a:srgbClr val="84AF72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84270" autoAdjust="0"/>
  </p:normalViewPr>
  <p:slideViewPr>
    <p:cSldViewPr snapToGrid="0">
      <p:cViewPr>
        <p:scale>
          <a:sx n="66" d="100"/>
          <a:sy n="66" d="100"/>
        </p:scale>
        <p:origin x="2250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GDP = </a:t>
            </a:r>
            <a:r>
              <a:rPr lang="es-ES" dirty="0" err="1"/>
              <a:t>produit</a:t>
            </a:r>
            <a:r>
              <a:rPr lang="es-ES" dirty="0"/>
              <a:t> </a:t>
            </a:r>
            <a:r>
              <a:rPr lang="es-ES" dirty="0" err="1"/>
              <a:t>intérieur</a:t>
            </a:r>
            <a:r>
              <a:rPr lang="es-ES" dirty="0"/>
              <a:t> </a:t>
            </a:r>
            <a:r>
              <a:rPr lang="es-ES" dirty="0" err="1"/>
              <a:t>brut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D'ailleurs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L’AND</a:t>
            </a:r>
            <a:endParaRPr lang="fr-FR" dirty="0"/>
          </a:p>
          <a:p>
            <a:r>
              <a:rPr lang="fr-FR" dirty="0"/>
              <a:t>l'Allemagne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doit travailler dans le cadre d'une startup qui s'appelle </a:t>
            </a:r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Il y a 5 ensembles des données qui ont des relations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étapes</a:t>
            </a:r>
            <a:endParaRPr lang="es-ES" dirty="0"/>
          </a:p>
          <a:p>
            <a:r>
              <a:rPr lang="es-ES" dirty="0"/>
              <a:t>01 – Dans </a:t>
            </a:r>
            <a:r>
              <a:rPr lang="es-ES" dirty="0" err="1"/>
              <a:t>quels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et </a:t>
            </a:r>
            <a:r>
              <a:rPr lang="es-ES" dirty="0" err="1"/>
              <a:t>colonnes</a:t>
            </a:r>
            <a:r>
              <a:rPr lang="es-ES" dirty="0"/>
              <a:t> </a:t>
            </a:r>
          </a:p>
          <a:p>
            <a:r>
              <a:rPr lang="es-ES" dirty="0"/>
              <a:t>02 - </a:t>
            </a:r>
            <a:r>
              <a:rPr lang="fr-FR" dirty="0"/>
              <a:t>quelle est la stratégie que j'ai utilisé</a:t>
            </a:r>
          </a:p>
          <a:p>
            <a:r>
              <a:rPr lang="fr-FR" dirty="0"/>
              <a:t>03 – comment j’ai peux comparer les pays</a:t>
            </a:r>
          </a:p>
          <a:p>
            <a:r>
              <a:rPr lang="fr-FR" dirty="0"/>
              <a:t>04 - choisir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1800" b="1" u="none" strike="noStrike" dirty="0">
              <a:solidFill>
                <a:srgbClr val="F2B43D"/>
              </a:solidFill>
              <a:latin typeface="docs-Roboto"/>
            </a:endParaRPr>
          </a:p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qui n'ont pas d'importance</a:t>
            </a:r>
          </a:p>
          <a:p>
            <a:endParaRPr lang="fr-FR" sz="18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rtl="0"/>
            <a:r>
              <a:rPr lang="fr-FR" dirty="0">
                <a:solidFill>
                  <a:srgbClr val="000000"/>
                </a:solidFill>
                <a:effectLst/>
              </a:rPr>
              <a:t>J'ai obtenu 296 indicateurs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pays a des données pour 2015, mais il y a peut-être un autre pays qui ne dispose pas de données pour la même année.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C0B2-761C-4F59-80CE-1A48A784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5CF62-6C7D-4B91-8E41-E4A6C6D8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1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0188A-C599-4BE6-88F3-7B98E41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EE365-900E-43CC-82D9-39C8CAD4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8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B49AE-F7F9-4827-9343-0A03B438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24296-5EB6-45BF-8E68-DD1E94BF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3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3BFEFB6-E5A9-4167-9AB8-BDF5942C8854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12363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86996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 nombre de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9888" y="1406870"/>
            <a:ext cx="74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534178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l’inde, les EU et le Brésil sont les pays avec le plus fort potentiel </a:t>
            </a:r>
            <a:endParaRPr lang="es-419" sz="32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971647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962855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613637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868060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527650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527650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315632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375177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390566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29085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35476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192792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(Définition du Score)</a:t>
            </a:r>
            <a:endParaRPr lang="es-419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2025375"/>
            <a:ext cx="8485967" cy="4242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361703"/>
            <a:ext cx="3419889" cy="377784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3180148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361703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60" y="5043735"/>
            <a:ext cx="711148" cy="109580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34848" y="3341565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34848" y="3914468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34848" y="449621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03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sont les pays avec le plus fort potentiel </a:t>
            </a:r>
            <a:endParaRPr lang="es-419" sz="36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492514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507903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DF27A-907D-43B9-A885-D04C106A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757221"/>
            <a:ext cx="720000" cy="720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9CA7F0-DEA2-4E9A-87DE-64FF67BF7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4330199"/>
            <a:ext cx="720000" cy="72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B453582-54CB-4DE2-8EB9-967B25BB4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18424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456035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497597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969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ont plus d’évolution  de clients potentiels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490081"/>
            <a:ext cx="7214923" cy="4809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386587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21" y="1641909"/>
            <a:ext cx="7981040" cy="452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641909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641909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F4573CD-E526-44DB-BBF8-8FD58382BABA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Royaume-Uni, le Japon, l’Inde et l’Allemagne ont la meilleure évolution d’internet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4">
            <a:extLst>
              <a:ext uri="{FF2B5EF4-FFF2-40B4-BE49-F238E27FC236}">
                <a16:creationId xmlns:a16="http://schemas.microsoft.com/office/drawing/2014/main" id="{339D356D-F6AF-44F0-BDD9-965B4BC5BA7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95064EA-A120-4245-B197-3C04A227F70E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</a:t>
            </a:r>
            <a:r>
              <a:rPr lang="fr-FR" sz="36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Academy</a:t>
            </a:r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doit opérer en priorité en la </a:t>
            </a:r>
            <a:r>
              <a:rPr lang="fr-FR" sz="3600" b="1" i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Chine</a:t>
            </a:r>
            <a:endParaRPr lang="es-419" sz="36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5F42C82-991F-45C4-A3C5-1A3D4253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1" y="3705013"/>
            <a:ext cx="5199018" cy="24074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B86A73-3AE5-422B-9335-62C84067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E5B79B8-AA94-4FE5-A36F-22E665E8BE89}"/>
              </a:ext>
            </a:extLst>
          </p:cNvPr>
          <p:cNvSpPr txBox="1"/>
          <p:nvPr/>
        </p:nvSpPr>
        <p:spPr>
          <a:xfrm>
            <a:off x="844894" y="2386587"/>
            <a:ext cx="4972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La Chine a la plus forte croissance de clients potentiels au cours des trois dernières années</a:t>
            </a:r>
            <a:endParaRPr lang="es-419" sz="20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449AB6F-4370-487D-83AB-A4084E039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20" y="1853337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32DAC0F-1F27-4ED7-BD31-B0DDE9F94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43" y="3402702"/>
            <a:ext cx="1332000" cy="1332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881AB65-6461-41AE-8489-19B13A142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3144243"/>
            <a:ext cx="1440000" cy="144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643026-5D0F-4B4F-95F5-88FC294E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37025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BB52515-0D41-4305-AB9D-55F91A75620A}"/>
              </a:ext>
            </a:extLst>
          </p:cNvPr>
          <p:cNvSpPr txBox="1"/>
          <p:nvPr/>
        </p:nvSpPr>
        <p:spPr>
          <a:xfrm>
            <a:off x="842225" y="3702572"/>
            <a:ext cx="4972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 prix de la formation n'est pas cher donc elle peut être acquise par plus de clients</a:t>
            </a:r>
            <a:endParaRPr lang="es-419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E071-289F-42AA-BF3A-12AAAB1A92F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3B849B8-00E2-4975-BEB5-AB39376939E1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9D40433C-44A7-49A0-9A72-131558F04137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473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40827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Compter les nutriments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des repas mangée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003535" y="4171091"/>
            <a:ext cx="2467974" cy="1914274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3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E2D71FE-A947-429C-AE9E-AFF6861869A9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2046-B59E-44AA-B0C3-D22B629F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6569-6EB8-4152-BDD8-747F9EA1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11177</TotalTime>
  <Words>1772</Words>
  <Application>Microsoft Office PowerPoint</Application>
  <PresentationFormat>Grand écran</PresentationFormat>
  <Paragraphs>299</Paragraphs>
  <Slides>30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docs-Roboto</vt:lpstr>
      <vt:lpstr>Fira Sans Extra Condensed</vt:lpstr>
      <vt:lpstr>Google Sans</vt:lpstr>
      <vt:lpstr>Montserrat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313</cp:revision>
  <dcterms:created xsi:type="dcterms:W3CDTF">2019-08-03T17:49:11Z</dcterms:created>
  <dcterms:modified xsi:type="dcterms:W3CDTF">2021-06-10T04:04:10Z</dcterms:modified>
</cp:coreProperties>
</file>