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75" r:id="rId22"/>
    <p:sldId id="476" r:id="rId23"/>
    <p:sldId id="477" r:id="rId24"/>
    <p:sldId id="478" r:id="rId25"/>
    <p:sldId id="456" r:id="rId26"/>
    <p:sldId id="457" r:id="rId27"/>
    <p:sldId id="410" r:id="rId28"/>
    <p:sldId id="459" r:id="rId29"/>
    <p:sldId id="419" r:id="rId30"/>
    <p:sldId id="439" r:id="rId31"/>
    <p:sldId id="438" r:id="rId32"/>
    <p:sldId id="421" r:id="rId33"/>
    <p:sldId id="422" r:id="rId34"/>
    <p:sldId id="440" r:id="rId35"/>
    <p:sldId id="431" r:id="rId36"/>
    <p:sldId id="437" r:id="rId37"/>
    <p:sldId id="454" r:id="rId38"/>
    <p:sldId id="432" r:id="rId39"/>
    <p:sldId id="435" r:id="rId40"/>
    <p:sldId id="436" r:id="rId41"/>
    <p:sldId id="441" r:id="rId42"/>
    <p:sldId id="433" r:id="rId43"/>
    <p:sldId id="434" r:id="rId44"/>
    <p:sldId id="442" r:id="rId45"/>
    <p:sldId id="443" r:id="rId46"/>
    <p:sldId id="444" r:id="rId47"/>
    <p:sldId id="445" r:id="rId48"/>
    <p:sldId id="451" r:id="rId49"/>
    <p:sldId id="447" r:id="rId50"/>
    <p:sldId id="448" r:id="rId51"/>
    <p:sldId id="452" r:id="rId52"/>
    <p:sldId id="450" r:id="rId53"/>
    <p:sldId id="425" r:id="rId54"/>
    <p:sldId id="426" r:id="rId55"/>
    <p:sldId id="428" r:id="rId56"/>
    <p:sldId id="430" r:id="rId57"/>
    <p:sldId id="44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3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70AD47"/>
    <a:srgbClr val="5B9BD5"/>
    <a:srgbClr val="7F7F7F"/>
    <a:srgbClr val="4472C4"/>
    <a:srgbClr val="7451EB"/>
    <a:srgbClr val="ED7D31"/>
    <a:srgbClr val="CC00CC"/>
    <a:srgbClr val="FF33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9123" autoAdjust="0"/>
  </p:normalViewPr>
  <p:slideViewPr>
    <p:cSldViewPr snapToGrid="0">
      <p:cViewPr varScale="1">
        <p:scale>
          <a:sx n="102" d="100"/>
          <a:sy n="102" d="100"/>
        </p:scale>
        <p:origin x="3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microsoft.com/office/2007/relationships/hdphoto" Target="../media/hdphoto2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Anticipez les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6E4F8F0-F5B6-4722-BC83-BE38EDD273F6}"/>
              </a:ext>
            </a:extLst>
          </p:cNvPr>
          <p:cNvSpPr/>
          <p:nvPr/>
        </p:nvSpPr>
        <p:spPr>
          <a:xfrm>
            <a:off x="7224533" y="3429000"/>
            <a:ext cx="45719" cy="457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3DA8F46A-D829-4EC5-84C9-65D7DEAE1DDA}"/>
              </a:ext>
            </a:extLst>
          </p:cNvPr>
          <p:cNvSpPr txBox="1"/>
          <p:nvPr/>
        </p:nvSpPr>
        <p:spPr>
          <a:xfrm rot="19283974">
            <a:off x="8518549" y="4996697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6818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Fumer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N/A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ou pas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758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Fumer,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des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manquantes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ont les taux les plus élevés ?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2" y="2097882"/>
            <a:ext cx="4207936" cy="3506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56" y="2068200"/>
            <a:ext cx="4207936" cy="35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083640" y="2632513"/>
            <a:ext cx="3926587" cy="407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5450860" y="2605973"/>
            <a:ext cx="3926587" cy="407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5076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881048"/>
            <a:ext cx="5915096" cy="2957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6;p19">
            <a:extLst>
              <a:ext uri="{FF2B5EF4-FFF2-40B4-BE49-F238E27FC236}">
                <a16:creationId xmlns:a16="http://schemas.microsoft.com/office/drawing/2014/main" id="{AE34F69B-07C9-4347-B4DC-FB5801083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223" y="1211466"/>
            <a:ext cx="81345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Planning Infographics</a:t>
            </a:r>
            <a:endParaRPr/>
          </a:p>
        </p:txBody>
      </p:sp>
      <p:sp>
        <p:nvSpPr>
          <p:cNvPr id="5" name="Google Shape;187;p19">
            <a:extLst>
              <a:ext uri="{FF2B5EF4-FFF2-40B4-BE49-F238E27FC236}">
                <a16:creationId xmlns:a16="http://schemas.microsoft.com/office/drawing/2014/main" id="{E635123F-2276-498B-A0BD-02664303B1CD}"/>
              </a:ext>
            </a:extLst>
          </p:cNvPr>
          <p:cNvSpPr txBox="1"/>
          <p:nvPr/>
        </p:nvSpPr>
        <p:spPr>
          <a:xfrm>
            <a:off x="9068061" y="1008366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" name="Google Shape;188;p19">
            <a:extLst>
              <a:ext uri="{FF2B5EF4-FFF2-40B4-BE49-F238E27FC236}">
                <a16:creationId xmlns:a16="http://schemas.microsoft.com/office/drawing/2014/main" id="{900DE850-4FD5-4B86-A748-F01DC13A4FDB}"/>
              </a:ext>
            </a:extLst>
          </p:cNvPr>
          <p:cNvSpPr txBox="1"/>
          <p:nvPr/>
        </p:nvSpPr>
        <p:spPr>
          <a:xfrm>
            <a:off x="4234873" y="4013229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89;p19">
            <a:extLst>
              <a:ext uri="{FF2B5EF4-FFF2-40B4-BE49-F238E27FC236}">
                <a16:creationId xmlns:a16="http://schemas.microsoft.com/office/drawing/2014/main" id="{86532650-D547-41BC-BF53-38DA4A9CD17E}"/>
              </a:ext>
            </a:extLst>
          </p:cNvPr>
          <p:cNvSpPr/>
          <p:nvPr/>
        </p:nvSpPr>
        <p:spPr>
          <a:xfrm>
            <a:off x="2144597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0;p19">
            <a:extLst>
              <a:ext uri="{FF2B5EF4-FFF2-40B4-BE49-F238E27FC236}">
                <a16:creationId xmlns:a16="http://schemas.microsoft.com/office/drawing/2014/main" id="{68054FC2-FB48-4A31-B5F8-DADD70286746}"/>
              </a:ext>
            </a:extLst>
          </p:cNvPr>
          <p:cNvSpPr/>
          <p:nvPr/>
        </p:nvSpPr>
        <p:spPr>
          <a:xfrm>
            <a:off x="4145198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91;p19">
            <a:extLst>
              <a:ext uri="{FF2B5EF4-FFF2-40B4-BE49-F238E27FC236}">
                <a16:creationId xmlns:a16="http://schemas.microsoft.com/office/drawing/2014/main" id="{5FA0F144-22AB-4818-957C-3BF465ED4354}"/>
              </a:ext>
            </a:extLst>
          </p:cNvPr>
          <p:cNvSpPr/>
          <p:nvPr/>
        </p:nvSpPr>
        <p:spPr>
          <a:xfrm>
            <a:off x="6145798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2;p19">
            <a:extLst>
              <a:ext uri="{FF2B5EF4-FFF2-40B4-BE49-F238E27FC236}">
                <a16:creationId xmlns:a16="http://schemas.microsoft.com/office/drawing/2014/main" id="{7AB46118-E6AA-4D8F-A4D5-2D800D18F8B7}"/>
              </a:ext>
            </a:extLst>
          </p:cNvPr>
          <p:cNvSpPr/>
          <p:nvPr/>
        </p:nvSpPr>
        <p:spPr>
          <a:xfrm>
            <a:off x="8146399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3;p19">
            <a:extLst>
              <a:ext uri="{FF2B5EF4-FFF2-40B4-BE49-F238E27FC236}">
                <a16:creationId xmlns:a16="http://schemas.microsoft.com/office/drawing/2014/main" id="{EA119132-CB7A-4845-A3DE-38D9D737F7CA}"/>
              </a:ext>
            </a:extLst>
          </p:cNvPr>
          <p:cNvSpPr txBox="1"/>
          <p:nvPr/>
        </p:nvSpPr>
        <p:spPr>
          <a:xfrm>
            <a:off x="2601247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Define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2" name="Google Shape;194;p19">
            <a:extLst>
              <a:ext uri="{FF2B5EF4-FFF2-40B4-BE49-F238E27FC236}">
                <a16:creationId xmlns:a16="http://schemas.microsoft.com/office/drawing/2014/main" id="{2ACFAF1E-4256-4758-A759-B028A8403ED7}"/>
              </a:ext>
            </a:extLst>
          </p:cNvPr>
          <p:cNvSpPr txBox="1"/>
          <p:nvPr/>
        </p:nvSpPr>
        <p:spPr>
          <a:xfrm>
            <a:off x="4564072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Explore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3" name="Google Shape;195;p19">
            <a:extLst>
              <a:ext uri="{FF2B5EF4-FFF2-40B4-BE49-F238E27FC236}">
                <a16:creationId xmlns:a16="http://schemas.microsoft.com/office/drawing/2014/main" id="{9DBEEB1F-85A5-41F4-BCAB-4A009245242F}"/>
              </a:ext>
            </a:extLst>
          </p:cNvPr>
          <p:cNvSpPr txBox="1"/>
          <p:nvPr/>
        </p:nvSpPr>
        <p:spPr>
          <a:xfrm>
            <a:off x="6598672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Create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" name="Google Shape;196;p19">
            <a:extLst>
              <a:ext uri="{FF2B5EF4-FFF2-40B4-BE49-F238E27FC236}">
                <a16:creationId xmlns:a16="http://schemas.microsoft.com/office/drawing/2014/main" id="{BA160014-8E23-4F95-8FCA-0723C76231DD}"/>
              </a:ext>
            </a:extLst>
          </p:cNvPr>
          <p:cNvSpPr txBox="1"/>
          <p:nvPr/>
        </p:nvSpPr>
        <p:spPr>
          <a:xfrm>
            <a:off x="8558647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Act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" name="Google Shape;197;p19">
            <a:extLst>
              <a:ext uri="{FF2B5EF4-FFF2-40B4-BE49-F238E27FC236}">
                <a16:creationId xmlns:a16="http://schemas.microsoft.com/office/drawing/2014/main" id="{EC503687-1429-4A89-8367-D21D4B1BD333}"/>
              </a:ext>
            </a:extLst>
          </p:cNvPr>
          <p:cNvSpPr/>
          <p:nvPr/>
        </p:nvSpPr>
        <p:spPr>
          <a:xfrm>
            <a:off x="3665722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" name="Google Shape;198;p19">
            <a:extLst>
              <a:ext uri="{FF2B5EF4-FFF2-40B4-BE49-F238E27FC236}">
                <a16:creationId xmlns:a16="http://schemas.microsoft.com/office/drawing/2014/main" id="{CC84F22F-3A6E-46C6-88F8-8A8A281F66DB}"/>
              </a:ext>
            </a:extLst>
          </p:cNvPr>
          <p:cNvSpPr/>
          <p:nvPr/>
        </p:nvSpPr>
        <p:spPr>
          <a:xfrm>
            <a:off x="5647434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7" name="Google Shape;199;p19">
            <a:extLst>
              <a:ext uri="{FF2B5EF4-FFF2-40B4-BE49-F238E27FC236}">
                <a16:creationId xmlns:a16="http://schemas.microsoft.com/office/drawing/2014/main" id="{BA93B32A-70AE-4BA0-914F-7D88DA36B9DD}"/>
              </a:ext>
            </a:extLst>
          </p:cNvPr>
          <p:cNvSpPr/>
          <p:nvPr/>
        </p:nvSpPr>
        <p:spPr>
          <a:xfrm>
            <a:off x="7665047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8" name="Google Shape;200;p19">
            <a:extLst>
              <a:ext uri="{FF2B5EF4-FFF2-40B4-BE49-F238E27FC236}">
                <a16:creationId xmlns:a16="http://schemas.microsoft.com/office/drawing/2014/main" id="{93311757-B3D4-4025-BEEC-1AADC6AA5A7F}"/>
              </a:ext>
            </a:extLst>
          </p:cNvPr>
          <p:cNvSpPr/>
          <p:nvPr/>
        </p:nvSpPr>
        <p:spPr>
          <a:xfrm>
            <a:off x="9682672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9" name="Google Shape;201;p19">
            <a:extLst>
              <a:ext uri="{FF2B5EF4-FFF2-40B4-BE49-F238E27FC236}">
                <a16:creationId xmlns:a16="http://schemas.microsoft.com/office/drawing/2014/main" id="{DF906D50-837D-468A-899D-C6345E234418}"/>
              </a:ext>
            </a:extLst>
          </p:cNvPr>
          <p:cNvSpPr txBox="1"/>
          <p:nvPr/>
        </p:nvSpPr>
        <p:spPr>
          <a:xfrm>
            <a:off x="8270123" y="4013229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02;p19">
            <a:extLst>
              <a:ext uri="{FF2B5EF4-FFF2-40B4-BE49-F238E27FC236}">
                <a16:creationId xmlns:a16="http://schemas.microsoft.com/office/drawing/2014/main" id="{76865109-04A0-4A7E-B3A0-419B0CEDBDAD}"/>
              </a:ext>
            </a:extLst>
          </p:cNvPr>
          <p:cNvSpPr txBox="1"/>
          <p:nvPr/>
        </p:nvSpPr>
        <p:spPr>
          <a:xfrm>
            <a:off x="6252498" y="2356053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03;p19">
            <a:extLst>
              <a:ext uri="{FF2B5EF4-FFF2-40B4-BE49-F238E27FC236}">
                <a16:creationId xmlns:a16="http://schemas.microsoft.com/office/drawing/2014/main" id="{5FD7A419-427A-41AA-BB5E-533E1AA4E7A8}"/>
              </a:ext>
            </a:extLst>
          </p:cNvPr>
          <p:cNvSpPr txBox="1"/>
          <p:nvPr/>
        </p:nvSpPr>
        <p:spPr>
          <a:xfrm>
            <a:off x="2257223" y="2356053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04;p19">
            <a:extLst>
              <a:ext uri="{FF2B5EF4-FFF2-40B4-BE49-F238E27FC236}">
                <a16:creationId xmlns:a16="http://schemas.microsoft.com/office/drawing/2014/main" id="{0D5407F1-4BEA-4C8C-BF11-C0AAE2274232}"/>
              </a:ext>
            </a:extLst>
          </p:cNvPr>
          <p:cNvSpPr txBox="1"/>
          <p:nvPr/>
        </p:nvSpPr>
        <p:spPr>
          <a:xfrm>
            <a:off x="3666223" y="325444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3" name="Google Shape;205;p19">
            <a:extLst>
              <a:ext uri="{FF2B5EF4-FFF2-40B4-BE49-F238E27FC236}">
                <a16:creationId xmlns:a16="http://schemas.microsoft.com/office/drawing/2014/main" id="{A5D679BF-C447-4F17-9E18-FAB51BE45B7B}"/>
              </a:ext>
            </a:extLst>
          </p:cNvPr>
          <p:cNvSpPr txBox="1"/>
          <p:nvPr/>
        </p:nvSpPr>
        <p:spPr>
          <a:xfrm>
            <a:off x="5647436" y="325444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206;p19">
            <a:extLst>
              <a:ext uri="{FF2B5EF4-FFF2-40B4-BE49-F238E27FC236}">
                <a16:creationId xmlns:a16="http://schemas.microsoft.com/office/drawing/2014/main" id="{201C2B0D-D348-403D-968F-44C6935B3836}"/>
              </a:ext>
            </a:extLst>
          </p:cNvPr>
          <p:cNvSpPr txBox="1"/>
          <p:nvPr/>
        </p:nvSpPr>
        <p:spPr>
          <a:xfrm>
            <a:off x="7665023" y="325456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7;p19">
            <a:extLst>
              <a:ext uri="{FF2B5EF4-FFF2-40B4-BE49-F238E27FC236}">
                <a16:creationId xmlns:a16="http://schemas.microsoft.com/office/drawing/2014/main" id="{F9812AF3-F91B-4983-8830-4D9DCCE1118B}"/>
              </a:ext>
            </a:extLst>
          </p:cNvPr>
          <p:cNvSpPr txBox="1"/>
          <p:nvPr/>
        </p:nvSpPr>
        <p:spPr>
          <a:xfrm>
            <a:off x="9678623" y="325456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26" name="Google Shape;208;p19">
            <a:extLst>
              <a:ext uri="{FF2B5EF4-FFF2-40B4-BE49-F238E27FC236}">
                <a16:creationId xmlns:a16="http://schemas.microsoft.com/office/drawing/2014/main" id="{0CE1B58C-79B4-41C4-948F-08686BDBD279}"/>
              </a:ext>
            </a:extLst>
          </p:cNvPr>
          <p:cNvGrpSpPr/>
          <p:nvPr/>
        </p:nvGrpSpPr>
        <p:grpSpPr>
          <a:xfrm>
            <a:off x="2908907" y="1996137"/>
            <a:ext cx="366269" cy="359907"/>
            <a:chOff x="-60988625" y="2310475"/>
            <a:chExt cx="316650" cy="311150"/>
          </a:xfrm>
        </p:grpSpPr>
        <p:sp>
          <p:nvSpPr>
            <p:cNvPr id="27" name="Google Shape;209;p19">
              <a:extLst>
                <a:ext uri="{FF2B5EF4-FFF2-40B4-BE49-F238E27FC236}">
                  <a16:creationId xmlns:a16="http://schemas.microsoft.com/office/drawing/2014/main" id="{78A14542-7E79-433A-9AF8-68E3492EE237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0;p19">
              <a:extLst>
                <a:ext uri="{FF2B5EF4-FFF2-40B4-BE49-F238E27FC236}">
                  <a16:creationId xmlns:a16="http://schemas.microsoft.com/office/drawing/2014/main" id="{D6E5955E-2253-4F85-BF3A-9B46759082A8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;p19">
              <a:extLst>
                <a:ext uri="{FF2B5EF4-FFF2-40B4-BE49-F238E27FC236}">
                  <a16:creationId xmlns:a16="http://schemas.microsoft.com/office/drawing/2014/main" id="{941A5B7C-7A23-4864-988F-478DE984B942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;p19">
              <a:extLst>
                <a:ext uri="{FF2B5EF4-FFF2-40B4-BE49-F238E27FC236}">
                  <a16:creationId xmlns:a16="http://schemas.microsoft.com/office/drawing/2014/main" id="{7444D307-6A77-4170-B123-65200C0BF077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;p19">
              <a:extLst>
                <a:ext uri="{FF2B5EF4-FFF2-40B4-BE49-F238E27FC236}">
                  <a16:creationId xmlns:a16="http://schemas.microsoft.com/office/drawing/2014/main" id="{1B7672C7-61AE-4783-8F27-6EBC693C83A8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;p19">
              <a:extLst>
                <a:ext uri="{FF2B5EF4-FFF2-40B4-BE49-F238E27FC236}">
                  <a16:creationId xmlns:a16="http://schemas.microsoft.com/office/drawing/2014/main" id="{E7567CFB-A0F8-4EA8-9D34-046D9291FB32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15;p19">
            <a:extLst>
              <a:ext uri="{FF2B5EF4-FFF2-40B4-BE49-F238E27FC236}">
                <a16:creationId xmlns:a16="http://schemas.microsoft.com/office/drawing/2014/main" id="{151BC39F-DCA5-4D72-BD26-1379D729F642}"/>
              </a:ext>
            </a:extLst>
          </p:cNvPr>
          <p:cNvGrpSpPr/>
          <p:nvPr/>
        </p:nvGrpSpPr>
        <p:grpSpPr>
          <a:xfrm>
            <a:off x="4959607" y="4562849"/>
            <a:ext cx="355641" cy="340151"/>
            <a:chOff x="5049750" y="832600"/>
            <a:chExt cx="505100" cy="483100"/>
          </a:xfrm>
        </p:grpSpPr>
        <p:sp>
          <p:nvSpPr>
            <p:cNvPr id="34" name="Google Shape;216;p19">
              <a:extLst>
                <a:ext uri="{FF2B5EF4-FFF2-40B4-BE49-F238E27FC236}">
                  <a16:creationId xmlns:a16="http://schemas.microsoft.com/office/drawing/2014/main" id="{314A9F0F-30A8-4780-B574-721804E65997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217;p19">
              <a:extLst>
                <a:ext uri="{FF2B5EF4-FFF2-40B4-BE49-F238E27FC236}">
                  <a16:creationId xmlns:a16="http://schemas.microsoft.com/office/drawing/2014/main" id="{92155D3A-429C-4633-B949-01417C498D07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" name="Google Shape;218;p19">
            <a:extLst>
              <a:ext uri="{FF2B5EF4-FFF2-40B4-BE49-F238E27FC236}">
                <a16:creationId xmlns:a16="http://schemas.microsoft.com/office/drawing/2014/main" id="{02232124-9CBD-4E57-BA69-1A9B11A5A900}"/>
              </a:ext>
            </a:extLst>
          </p:cNvPr>
          <p:cNvGrpSpPr/>
          <p:nvPr/>
        </p:nvGrpSpPr>
        <p:grpSpPr>
          <a:xfrm>
            <a:off x="6975464" y="1997389"/>
            <a:ext cx="359154" cy="357424"/>
            <a:chOff x="-49786250" y="2316650"/>
            <a:chExt cx="300900" cy="299450"/>
          </a:xfrm>
        </p:grpSpPr>
        <p:sp>
          <p:nvSpPr>
            <p:cNvPr id="37" name="Google Shape;219;p19">
              <a:extLst>
                <a:ext uri="{FF2B5EF4-FFF2-40B4-BE49-F238E27FC236}">
                  <a16:creationId xmlns:a16="http://schemas.microsoft.com/office/drawing/2014/main" id="{DC22FE5C-5636-41FC-AB1E-3664FBCFE1AD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0;p19">
              <a:extLst>
                <a:ext uri="{FF2B5EF4-FFF2-40B4-BE49-F238E27FC236}">
                  <a16:creationId xmlns:a16="http://schemas.microsoft.com/office/drawing/2014/main" id="{7622E9BD-F6E2-4C0D-8A14-5BAA02C21957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;p19">
              <a:extLst>
                <a:ext uri="{FF2B5EF4-FFF2-40B4-BE49-F238E27FC236}">
                  <a16:creationId xmlns:a16="http://schemas.microsoft.com/office/drawing/2014/main" id="{F2E727FB-CB59-4076-9BCD-78C1D4DA4F16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2;p19">
              <a:extLst>
                <a:ext uri="{FF2B5EF4-FFF2-40B4-BE49-F238E27FC236}">
                  <a16:creationId xmlns:a16="http://schemas.microsoft.com/office/drawing/2014/main" id="{2847F7AA-D61F-4B68-88AB-090DF9306DFB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;p19">
              <a:extLst>
                <a:ext uri="{FF2B5EF4-FFF2-40B4-BE49-F238E27FC236}">
                  <a16:creationId xmlns:a16="http://schemas.microsoft.com/office/drawing/2014/main" id="{152C4265-FEC0-493A-B8DF-AD33425FC09E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;p19">
              <a:extLst>
                <a:ext uri="{FF2B5EF4-FFF2-40B4-BE49-F238E27FC236}">
                  <a16:creationId xmlns:a16="http://schemas.microsoft.com/office/drawing/2014/main" id="{9DAED352-FF09-48D8-A3D3-C6017BACE889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5;p19">
              <a:extLst>
                <a:ext uri="{FF2B5EF4-FFF2-40B4-BE49-F238E27FC236}">
                  <a16:creationId xmlns:a16="http://schemas.microsoft.com/office/drawing/2014/main" id="{842BA68C-1100-4894-8C41-BE5B3A44337A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26;p19">
            <a:extLst>
              <a:ext uri="{FF2B5EF4-FFF2-40B4-BE49-F238E27FC236}">
                <a16:creationId xmlns:a16="http://schemas.microsoft.com/office/drawing/2014/main" id="{7A618A70-23ED-43EB-9477-EE930FD258F1}"/>
              </a:ext>
            </a:extLst>
          </p:cNvPr>
          <p:cNvSpPr/>
          <p:nvPr/>
        </p:nvSpPr>
        <p:spPr>
          <a:xfrm>
            <a:off x="9083235" y="4558657"/>
            <a:ext cx="354117" cy="348513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27;p19">
            <a:extLst>
              <a:ext uri="{FF2B5EF4-FFF2-40B4-BE49-F238E27FC236}">
                <a16:creationId xmlns:a16="http://schemas.microsoft.com/office/drawing/2014/main" id="{C0F5B44C-A624-44F1-BE82-E903407BEA83}"/>
              </a:ext>
            </a:extLst>
          </p:cNvPr>
          <p:cNvGrpSpPr/>
          <p:nvPr/>
        </p:nvGrpSpPr>
        <p:grpSpPr>
          <a:xfrm rot="5400000">
            <a:off x="6060488" y="1081081"/>
            <a:ext cx="397503" cy="8229854"/>
            <a:chOff x="2646350" y="910998"/>
            <a:chExt cx="397503" cy="6120216"/>
          </a:xfrm>
        </p:grpSpPr>
        <p:sp>
          <p:nvSpPr>
            <p:cNvPr id="46" name="Google Shape;228;p19">
              <a:extLst>
                <a:ext uri="{FF2B5EF4-FFF2-40B4-BE49-F238E27FC236}">
                  <a16:creationId xmlns:a16="http://schemas.microsoft.com/office/drawing/2014/main" id="{72C2829D-31C8-4893-A99C-8D67F42F72F8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Increasing Strongly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229;p19">
              <a:extLst>
                <a:ext uri="{FF2B5EF4-FFF2-40B4-BE49-F238E27FC236}">
                  <a16:creationId xmlns:a16="http://schemas.microsoft.com/office/drawing/2014/main" id="{0C7BC809-AD2C-4AA3-8748-7E2184AF5AFE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Increasing Modestly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" name="Google Shape;230;p19">
            <a:extLst>
              <a:ext uri="{FF2B5EF4-FFF2-40B4-BE49-F238E27FC236}">
                <a16:creationId xmlns:a16="http://schemas.microsoft.com/office/drawing/2014/main" id="{2ED2A19D-F8D6-42A2-BD5D-9C8E980E508E}"/>
              </a:ext>
            </a:extLst>
          </p:cNvPr>
          <p:cNvSpPr txBox="1"/>
          <p:nvPr/>
        </p:nvSpPr>
        <p:spPr>
          <a:xfrm>
            <a:off x="5053350" y="4997266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Competitive Pressures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417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F7327-1543-4FF8-948C-F9CF6717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7C487-EA6E-4E0B-93C6-0DA00474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8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49DB-329C-4241-BD2D-307B339C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0EB65-0DE3-46F6-A0CE-D9CBAF95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84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157B7-305F-4C79-82A5-5454A34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0D794-8B50-4D6C-9C93-600D5EB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3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19B6E5B-D7EF-48FC-8F42-C0BD55B8670C}"/>
              </a:ext>
            </a:extLst>
          </p:cNvPr>
          <p:cNvSpPr txBox="1"/>
          <p:nvPr/>
        </p:nvSpPr>
        <p:spPr>
          <a:xfrm>
            <a:off x="2399796" y="2705725"/>
            <a:ext cx="7392408" cy="14465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POSITION</a:t>
            </a:r>
            <a:endParaRPr lang="fr-FR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8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5E8B-16F7-4640-BD10-C634CD62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05905-FF69-48D6-88CF-9A295E06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736FC-04C2-492B-93A1-E956D71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543050"/>
            <a:ext cx="7296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2054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411796"/>
            <a:ext cx="743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688ACD9-F4DB-4539-A473-289B1B4A35E9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484E2E31-4F9D-410A-8A25-4F8D096633E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76740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54345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E209B-31C3-4888-A201-65AC46A196B7}"/>
              </a:ext>
            </a:extLst>
          </p:cNvPr>
          <p:cNvSpPr txBox="1"/>
          <p:nvPr/>
        </p:nvSpPr>
        <p:spPr>
          <a:xfrm rot="19283974">
            <a:off x="9861568" y="396474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B5ED56F8-BC6E-4BAA-8F82-2D45D6862A3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</a:t>
            </a: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16068</TotalTime>
  <Words>3545</Words>
  <Application>Microsoft Office PowerPoint</Application>
  <PresentationFormat>Grand écran</PresentationFormat>
  <Paragraphs>628</Paragraphs>
  <Slides>57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70" baseType="lpstr">
      <vt:lpstr>-apple-system</vt:lpstr>
      <vt:lpstr>Arial</vt:lpstr>
      <vt:lpstr>Calibri</vt:lpstr>
      <vt:lpstr>Calibri Light</vt:lpstr>
      <vt:lpstr>docs-Roboto</vt:lpstr>
      <vt:lpstr>Fira Sans Condensed Medium</vt:lpstr>
      <vt:lpstr>Fira Sans Extra Condensed</vt:lpstr>
      <vt:lpstr>Fira Sans Extra Condensed SemiBold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Scenario Planning Infographics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450</cp:revision>
  <dcterms:created xsi:type="dcterms:W3CDTF">2019-08-03T17:49:11Z</dcterms:created>
  <dcterms:modified xsi:type="dcterms:W3CDTF">2021-08-30T22:30:17Z</dcterms:modified>
</cp:coreProperties>
</file>