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86" r:id="rId22"/>
    <p:sldId id="489" r:id="rId23"/>
    <p:sldId id="490" r:id="rId24"/>
    <p:sldId id="493" r:id="rId25"/>
    <p:sldId id="491" r:id="rId26"/>
    <p:sldId id="494" r:id="rId27"/>
    <p:sldId id="495" r:id="rId28"/>
    <p:sldId id="496" r:id="rId29"/>
    <p:sldId id="500" r:id="rId30"/>
    <p:sldId id="497" r:id="rId31"/>
    <p:sldId id="498" r:id="rId32"/>
    <p:sldId id="499" r:id="rId33"/>
    <p:sldId id="492" r:id="rId34"/>
    <p:sldId id="501" r:id="rId35"/>
    <p:sldId id="502" r:id="rId36"/>
    <p:sldId id="503" r:id="rId37"/>
    <p:sldId id="504" r:id="rId38"/>
    <p:sldId id="508" r:id="rId39"/>
    <p:sldId id="506" r:id="rId40"/>
    <p:sldId id="507" r:id="rId41"/>
    <p:sldId id="452" r:id="rId42"/>
    <p:sldId id="450" r:id="rId43"/>
    <p:sldId id="425" r:id="rId44"/>
    <p:sldId id="426" r:id="rId45"/>
    <p:sldId id="483" r:id="rId46"/>
    <p:sldId id="48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0B0F0"/>
    <a:srgbClr val="7451EB"/>
    <a:srgbClr val="CC00CC"/>
    <a:srgbClr val="FFFFFF"/>
    <a:srgbClr val="4472C4"/>
    <a:srgbClr val="ED7D31"/>
    <a:srgbClr val="FFC000"/>
    <a:srgbClr val="54823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854" autoAdjust="0"/>
  </p:normalViewPr>
  <p:slideViewPr>
    <p:cSldViewPr snapToGrid="0">
      <p:cViewPr varScale="1">
        <p:scale>
          <a:sx n="112" d="100"/>
          <a:sy n="112" d="100"/>
        </p:scale>
        <p:origin x="12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7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Anticipation des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94714927-E426-448E-A1B9-CD3721FBDEF8}"/>
              </a:ext>
            </a:extLst>
          </p:cNvPr>
          <p:cNvSpPr txBox="1"/>
          <p:nvPr/>
        </p:nvSpPr>
        <p:spPr>
          <a:xfrm rot="19283974">
            <a:off x="8723752" y="51572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629240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les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Appelé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503964"/>
            <a:ext cx="19014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---------------------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5782963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5821841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1429880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Duration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096E6F-040A-427F-B782-82D11D0BE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85389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6609377" y="3226073"/>
            <a:ext cx="1014434" cy="1725124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374202" y="2222610"/>
            <a:ext cx="1482058" cy="2294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7601579" y="4516989"/>
            <a:ext cx="1772623" cy="43420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7601579" y="2244103"/>
            <a:ext cx="1772622" cy="98737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7FBC577-8C47-4C8D-8A75-1318A52B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827" y="2295211"/>
            <a:ext cx="1333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avec les meilleurs résultats lors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F4B9E7-3CB2-48E3-8A93-D7D546207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22512" r="1446" b="2096"/>
          <a:stretch/>
        </p:blipFill>
        <p:spPr>
          <a:xfrm>
            <a:off x="2742559" y="1877778"/>
            <a:ext cx="6706881" cy="391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F4F9B2-8FE4-499B-A5CA-28DE284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988702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ayant le meilleur résultat avec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2913625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5923"/>
            <a:ext cx="1169390" cy="218270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4507136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46317"/>
            <a:ext cx="1211748" cy="56730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DD19BA69-EE96-4084-9D80-5B9CD3B47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10" y="2384120"/>
            <a:ext cx="1035822" cy="20879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454C80D-5587-48C3-807B-E50D32FAC6E2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C73416-6066-4E00-B134-3717DF74623C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89D6239-5A3C-418D-9DD8-EA029E2BD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6584" y="2377234"/>
            <a:ext cx="1302683" cy="21215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653BB4-09FA-490D-8A4F-864BE7D5221F}"/>
              </a:ext>
            </a:extLst>
          </p:cNvPr>
          <p:cNvSpPr/>
          <p:nvPr/>
        </p:nvSpPr>
        <p:spPr>
          <a:xfrm>
            <a:off x="10449701" y="2325923"/>
            <a:ext cx="1429110" cy="2181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4539562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3D4B5E5-D2AF-4ED5-925C-73B015817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38" y="1306842"/>
            <a:ext cx="4268007" cy="320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290472" y="2193891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B2FA87-0731-49A5-B065-80D9C8A2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5" y="1730451"/>
            <a:ext cx="4815856" cy="3823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le donnée le plus important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1943148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1927844" y="3120705"/>
            <a:ext cx="1461308" cy="327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2C3CC66-6BEC-47F7-99F9-113028539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0" y="1186245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F66E2C4-8F2B-40A1-9598-4CF32ED79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707" y="2330215"/>
            <a:ext cx="4263946" cy="370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le donnée le plus important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plus party de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960945-A47D-4569-89B4-07E1A31B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103" y="2043884"/>
            <a:ext cx="1024234" cy="2545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encore amélioré le résultat après l’optimisation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2F84574-B03B-4A0D-A957-67BADD973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981200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38412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13525" y="1993417"/>
            <a:ext cx="1169390" cy="259642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4589837"/>
            <a:ext cx="1169390" cy="4646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1993416"/>
            <a:ext cx="1189514" cy="390705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9447B7B6-3360-4BDC-9441-B2F31525B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6584" y="2377234"/>
            <a:ext cx="1302683" cy="21215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D72571E-3111-485E-AFC6-F362387C6874}"/>
              </a:ext>
            </a:extLst>
          </p:cNvPr>
          <p:cNvSpPr/>
          <p:nvPr/>
        </p:nvSpPr>
        <p:spPr>
          <a:xfrm>
            <a:off x="10449701" y="2325923"/>
            <a:ext cx="1429110" cy="21812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99ACE76-8AEF-493E-B9F9-753AC8090D11}"/>
              </a:ext>
            </a:extLst>
          </p:cNvPr>
          <p:cNvSpPr txBox="1"/>
          <p:nvPr/>
        </p:nvSpPr>
        <p:spPr>
          <a:xfrm>
            <a:off x="10496646" y="4539562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7506737" y="5682744"/>
            <a:ext cx="4685263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7524751" y="5705250"/>
            <a:ext cx="466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241621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1987804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630683" y="1230593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526422" y="1858710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533" y="1730451"/>
            <a:ext cx="4960167" cy="398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plus party de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(l’énergie)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6158AF8-1D1B-4E76-975B-934424F69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5210932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09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2265028"/>
            <a:ext cx="2056928" cy="2116041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9764005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323047"/>
            <a:ext cx="1024128" cy="2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10064926" y="2738271"/>
            <a:ext cx="2031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2140058"/>
            <a:ext cx="2056928" cy="2286440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604098" y="4426498"/>
            <a:ext cx="408868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8FE2CD3-28E3-4741-8DC1-1500863AE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(CO2)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8" y="5676196"/>
            <a:ext cx="5210932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09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476462"/>
            <a:ext cx="2056928" cy="290460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9764005" y="222632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2906077"/>
            <a:ext cx="1024128" cy="22689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10064926" y="2321301"/>
            <a:ext cx="2031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79135"/>
            <a:ext cx="2056928" cy="2547364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604098" y="4426499"/>
            <a:ext cx="408868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7A488E-24B2-4DA7-93E6-C5405C9E022C}"/>
              </a:ext>
            </a:extLst>
          </p:cNvPr>
          <p:cNvSpPr txBox="1"/>
          <p:nvPr/>
        </p:nvSpPr>
        <p:spPr>
          <a:xfrm rot="187305">
            <a:off x="7958544" y="308240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17207</TotalTime>
  <Words>1872</Words>
  <Application>Microsoft Office PowerPoint</Application>
  <PresentationFormat>Grand écran</PresentationFormat>
  <Paragraphs>432</Paragraphs>
  <Slides>46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486</cp:revision>
  <dcterms:created xsi:type="dcterms:W3CDTF">2019-08-03T17:49:11Z</dcterms:created>
  <dcterms:modified xsi:type="dcterms:W3CDTF">2021-09-01T17:27:57Z</dcterms:modified>
</cp:coreProperties>
</file>