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08" r:id="rId2"/>
    <p:sldId id="408" r:id="rId3"/>
    <p:sldId id="537" r:id="rId4"/>
    <p:sldId id="523" r:id="rId5"/>
    <p:sldId id="524" r:id="rId6"/>
    <p:sldId id="525" r:id="rId7"/>
    <p:sldId id="526" r:id="rId8"/>
    <p:sldId id="527" r:id="rId9"/>
    <p:sldId id="528" r:id="rId10"/>
    <p:sldId id="530" r:id="rId11"/>
    <p:sldId id="532" r:id="rId12"/>
    <p:sldId id="531" r:id="rId13"/>
    <p:sldId id="533" r:id="rId14"/>
    <p:sldId id="534" r:id="rId15"/>
    <p:sldId id="535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942" autoAdjust="0"/>
  </p:normalViewPr>
  <p:slideViewPr>
    <p:cSldViewPr snapToGrid="0">
      <p:cViewPr varScale="1">
        <p:scale>
          <a:sx n="103" d="100"/>
          <a:sy n="103" d="100"/>
        </p:scale>
        <p:origin x="12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2T07:06:4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9119 6685 0,'53'0'32,"-106"0"-32,159 0 0,-53 0 0,18 18 15,70-1 1,-88-17-16,35 0 15,0 0 1,-35 0-16,17 0 16,213-70 15,-248 52-31,-17 1 16,-1-19-1,-17-34 1,0-1-1,-17 18 1,17 36 0,-18-19-16,0 1 15,-35 0-15,-35-36 16,-18 1 0,18 34 15,18-17-16,-71-35 1,105 88 0,1-17-1,0-1 1,17 18-16,-35 0 16,0 0-1,18-18 1,35 1-1,-18 17-15,-17 0 16,17 0-16,-34 0 31,-19 70 1,-17 18-32,35 1 31,-18-54-16,54 36 1,-1-1 0,18-52-16,0-1 15,0 36 1,0-35 0,0 35-1,0 17 1,0 19-1,0-72 17,18 36-32,-18-35 31,17-18-31,1 35 31,0-35 0,-1 18-15,1-18 0,-1 0-1,1-18-15</inkml:trace>
  <inkml:trace contextRef="#ctx0" brushRef="#br0" timeOffset="614.83">16175 5662 0,'17'0'46,"1"0"-46,0 35 16,-18 1-16,17 52 16,1 35-1,-18-70-15,18 0 16,-1 53 0,1-88-16,0-1 15,-18 1 1</inkml:trace>
  <inkml:trace contextRef="#ctx0" brushRef="#br0" timeOffset="1813.99">16528 5733 0,'0'-18'31,"0"0"-31,35 18 15,-17 0 1,-1 0 0,18-17-16,36-36 15,-53 35 1,17-35-16,0 0 16,-35 36-1,-35 17 48,0 35-48,-18 18-15,0 17 16,35-17 0,1-17-1,17-19 1,0 1 78,17 0-79,18-18-15,18 17 16,-35 1-1,17-1 1,-17-17 0,-18 36-1,35-19 1,-17 1 0,-18 0 15,0-1-31,0 1 15,0 35-15,0 0 16,0-36 0,0 19-1,-18-19 17,1-17-32,-1 0 15,0 0-15,1 0 31,-1 0 1,18-17 61</inkml:trace>
  <inkml:trace contextRef="#ctx0" brushRef="#br0" timeOffset="2880.18">17145 5574 0,'0'18'47,"0"-1"-31,-18 1-1,18-1-15,0 36 16,-17 36 0,17 16-1,0-69 1,0-1-16,0-17 31,0-1 0,17-17-15,19 18-16,-19-18 16,124 35-1,-105-35 1,-19 0-16,1 0 16,17-18-1,36-17-15,-36 0 16,36-18-1,-54 18-15,1 17 16,0-35 0,-18 36-16,0-36 15,0 17 1,-36-34 15,1 52-15,17 18-16,1-35 15,-36 17 1,17 18 0,-16-17-1,34 17-15,-35 0 16,0 0-16,18 0 16,0 0-16,17 0 15,-17 17-15,35 1 16,-18-18-16,0 0 78</inkml:trace>
  <inkml:trace contextRef="#ctx0" brushRef="#br0" timeOffset="4046.75">14499 5997 0,'0'-17'16,"-17"17"0,-1 0-1,18 17 1,-35 18 0,17 1-16,-35 70 31,53-89-31,0 1 15,0 0 1,0-1-16,0 1 16,18-18-1,52 0 1,-34 0 0,16-35-1,-52 17 1,18 0-16,-18-17 15,0 0-15,0-71 16,0 35 15,0 54-31,-18-1 63,1 18-63,-1 0 15,1 0 1,-1 0-16,0 0 16,1 0-1,-1 0 1</inkml:trace>
  <inkml:trace contextRef="#ctx0" brushRef="#br0" timeOffset="4984.12">14534 6315 0,'-17'0'62,"-18"0"-46,-54 17-1,72 1-15,-1 0 16,-17 17 0,35-17-16,0-1 31,0 1 0,0-1-15,0 1-1,17-18-15,54 18 32,-36-18-17,1 0 1,-1 0-1,53 0 1,-70-18-16,-1 0 16,-17 1-16,18 17 15,-18-35 1,0 17 0,0 0 62,-18 18-63,1 0-15,-1-35 16,-17 35-16,17 0 16,0-18-1,1 18 1,-1 0 15</inkml:trace>
  <inkml:trace contextRef="#ctx0" brushRef="#br0" timeOffset="5807.3">14781 5980 0,'0'17'47,"0"18"-47,0 18 16,0 71-1,0-1 1,36 36 0,-19-88-1,1-18 1,0-53 31,-1 0-47,18 0 15,-17 0 1,0 0 0,17-18-16,-17-17 15,-1-18 1,36 0-16,-17-35 31,-36 35-31,17-35 16,-17 35-16,0 0 15,0 35 1,0 0-16,0 1 16,-17-1-1,-19 18-15,1 0 16,17 0 0,1 0-1,-89 0 1,18 0-1,52 0-15,1 0 16,0 18 0</inkml:trace>
  <inkml:trace contextRef="#ctx0" brushRef="#br0" timeOffset="7530.29">15610 6421 0,'18'0'32,"0"17"-1,17 36-15,-35 18-1,35 140 1,-17-105-1,-18-35 1,0-54-16,0 1 0,18-36 63</inkml:trace>
  <inkml:trace contextRef="#ctx0" brushRef="#br0" timeOffset="8474.99">18186 5838 0,'17'0'62</inkml:trace>
  <inkml:trace contextRef="#ctx0" brushRef="#br0" timeOffset="8777.04">19173 5750 0,'18'0'31,"0"0"-15,-1 0 15,1 0-15,-18-17-16</inkml:trace>
  <inkml:trace contextRef="#ctx0" brushRef="#br0" timeOffset="9129.1">20285 5521 0,'17'0'15,"1"0"32,0 0-31</inkml:trace>
  <inkml:trace contextRef="#ctx0" brushRef="#br0" timeOffset="9355.15">21043 5309 0,'18'-17'15,"-1"17"16,1 0-15,0 0 0</inkml:trace>
  <inkml:trace contextRef="#ctx0" brushRef="#br0" timeOffset="13231.01">14129 5909 0,'0'18'31,"17"-1"-16,19 19 1,-19-1-16,19 18 16,17 70-1,-18 1 1,0 34 0,0 1-1,-17-88 1,-18-36-16,35 18 15,-17-35-15,0-1 16,-1-17 0,18 36-16,1-19 15,17-17-15,0 18 16,-18-18 0,35 0-1,1 0 1,-1 0-1,1-35 1,17-18 0,18-88-1,-53 35-15,0 53 16,-18-71 0,-17 54-16,-18 17 15,0-88 1,-18 0-1,1 105-15,-36-17 16,35 36 0,-35-19-16,-53-34 15,71 52 1,-18-35 0,-53 18-1,18 0 1,17 17-1,54 1-15,-1 17 16,1 0 0,-1 0-1,0 0-15,-88 0 16,1 35 0,69-18-1,-17 19-15,-17 52 16,35-35-1,-89 70 1,89-52-16,0-36 31,17-35 16</inkml:trace>
  <inkml:trace contextRef="#ctx0" brushRef="#br0" timeOffset="15385.08">13123 6650 0,'18'0'47,"17"0"-31,1 0-16,105-53 15,-53 18 1,0-18-16,18 17 15,0 1-15,-89 18 16,-34 17 31,-19 0-47,-17 0 16,-17 35-1,-36 18-15,0 17 16,0 1-16,1 17 31,87-88-31,36 0 47,17 0-31,18 0-16,0 0 15,17 18 1,1 35-1,35 105 17,-89-122-32,-17-1 15,18 18-15,-18 0 16,0 17 0,-18 36-1,-88-35 1,1-36-1,16-17 1,72-18 0,-18 0-1,17 0-15</inkml:trace>
  <inkml:trace contextRef="#ctx0" brushRef="#br0" timeOffset="16229.94">14058 6738 0,'-17'35'46,"-1"18"-46,0 18 16,-17-1-16,0-17 16,35 0-16,0 53 15,0-18 1,0-53 15,70-17-15,1-18-1,-18 0-15,0-53 32,0 36-32,35-107 15,-53 71 1,-35-17 0,0-54-1,-70 1 1,52 70-1,-17 35 1,17 1 0,-88 17 15,53 0-15,-35 0-1,53 17 1,17-17-1</inkml:trace>
  <inkml:trace contextRef="#ctx0" brushRef="#br0" timeOffset="17666.02">11695 7144 0,'0'0'0,"-18"0"16,0 0-1,18-18 63,18 0-62,17-17-16,18 18 16,0-1-16,18 0 31,-36 18-31,0 0 15,0 0 1,-17 18 0,-18 123-1,0-18 1,0-70 0,-35-17-1,35-19 1,0-34 46,17-1-46,54-17-16,-36 17 16,36 0-1,-54 18 1,19 0-1,-1 71 1,-17 70 0,-18-88-1,0 18-15,-18 34 16,-17-87 0,-71 17-1,18 1 1,35-36-1,-18 0 1,54 0-16,17-18 47,0 0-47,0 1 16,0-1-16,0 0 15</inkml:trace>
  <inkml:trace contextRef="#ctx0" brushRef="#br0" timeOffset="18289.5">12471 7003 0,'-18'70'31,"18"-17"-31,0-18 0,-18 18 16,18-35 0,0 88-1,18-71-15,0-17 16,-18 35 0,17-53-16,1 17 15,35 19-15,0-19 16,35-17 15,-35 0-31,-18-106 16,-35-123 15,-17 53-15,-89-36-16,35 124 15,54 53-15,-19 17 31,1 18-15,-36 18 0,-34 70-1,34-18 1,53-34 0</inkml:trace>
  <inkml:trace contextRef="#ctx0" brushRef="#br0" timeOffset="18785">13053 7302 0,'0'18'31,"0"35"-15,0 0 0,0 0-16,-35 35 0,35-70 15,-36 140 1,36-122-1,-17 52 1,-1-17 0,18-54-1</inkml:trace>
  <inkml:trace contextRef="#ctx0" brushRef="#br0" timeOffset="21776.77">14499 7179 0,'18'0'47,"-1"18"-31,19 35-16,-36-36 15,35 36-15,0 18 16,-35-18 0,36-36-16,-36 1 15,0 17-15,17-35 16,-17 18-1,18-18 1,-1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2T07:08:5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5680 0,'18'0'16,"-1"0"15,1 0 16,17 17-31,18-17-1,35 18-15,-53 17 16,18-17 0,335 141-1,-229-54-15,-35 1 16,-54 124-1,-17-1 1,-18 18 0,142-124-1,-160-52 1,-17-36 15,-35 36-31,18-54 16,-19 19-16,36-19 15,-35 19 1,17-1-16,-35 53 16,0 0-1,18 0 1,-18 36 0,18-71-1,0 53-15,-36 35 31,54-176 32,-19 17-63,19-17 16,-36 17-16,-18-17 31,54 35-16,-1 0 79,0 0-31,36 0-16,17 0-32,0 0-15,1 0 16,87 0-1,142 0 17,-177-36-32,-17 1 15,-19 35-15,-16-35 16,-19 35 0,-34 17 62,-71 19-63,35-1-15,-53-17 16,35-18 0,71 17-16,-35 1 15,0-18 1,-1 0-1,19 0 17,17 18 77,0 17-93,0-17-16,17 34 15,1 1-15,17 18 16,18-18-16,0 53 31,-53-89-31,18 19 16,-1-1-16,-17-18 15,36 19 1,-19 17 0,1 17-1,-18 1 1,0-36 0,0-17-1,0 17-15,0 0 16,0-17-16,-18 0 31,-17 52-15,-18-17-1,35 0 1,1-53-16,-18 53 16,-36-36-1,53 19 1,-35 17-1,1-18 1,16-35 0,-34 35-1,17-35-15,-35 18 16,-18 17 0,35-35-1,-17 18 16,70-18-15,1 0 0,-1 17-1,-35 1 1,36-18 0,-1 18-16,-17-18 31,17 0 47</inkml:trace>
  <inkml:trace contextRef="#ctx0" brushRef="#br0" timeOffset="125883.32">24130 16598 0,'0'18'63,"0"-1"-63,0 1 15,18 17-15,-18 1 16,0-1-16,0 0 15,0 1 1,0-1-16,35 18 16,-35-18-16,0-17 31,18-1-15,-18 1-1,17-18 1,-17 18-16,18-18 15,-1 17 1,1-17 15,17 18-15,18-1-16,0 19 16,265 52-1,-195-53-15,1-17 16,17-18-16,-35 0 15,17 17-15,1-17 16,52 18-16,-70-18 16,70 18-16,-35-1 15,0-17-15,0 0 16,1 0 0,-54 0-16,18 0 15,-18 0-15,18 0 0,-18 0 16,35 0-1,36 0-15,0 0 16,-53 0-16,35 0 16,0 0-16,-71 0 15,-17 0-15,-35 0 16,0 0-16,-1 0 16,1 0 15,-18-35 31,0 17-62,0 1 16,0-1 0,18-35-16,-18 0 15,0 0-15,0 36 16,0-18-1,0 17-15,0 0 16,-18 1 0,0 17 15,18-18-15,-17 0-16,-54-35 15,18 36-15,-17-54 16,17 36-16,0 17 15,-35-35-15,35 36 16,-36-19-16,19 1 16,-36 18-16,53 17 15,0-18-15,-17 0 16,-36 1-16,18-1 16,-18 18-16,35-18 15,-35 18-15,71-17 16,0 17-16,17 0 15,1 0-15,-1-18 16,-17 18 0,-18-18-1,17 18-15,1-17 16,18 17-16,-36 0 16,0 0-16,-71 0 15,18-18-15,-17 18 16,17 0-16,-70 0 15,-1 0 1,36 0-16,-70 0 16,34 0-16,18 0 15,36 0-15,0 0 16,52 0-16,18 0 16,18 0-16,17 0 15,0 0 95,18 18-79,-17-1-16,-1 1-15,-52 0 16,52 17-16,-17-17 16,35-1-1,-18-17-15</inkml:trace>
  <inkml:trace contextRef="#ctx0" brushRef="#br0" timeOffset="149112">31009 16175 0,'-17'0'16,"17"-18"-16,-18 18 15,0 0 1,18-17 0,-17 17-1,17-18 1,-18 18-1,0 0 1,-17 0 0,35-18-16,-18 18 31,1 0-15,-1-17-16,1-1 31,-1 18-31,-17 0 15,-1 0-15,1 0 16,0 0-16,17 0 16,-17 0-16,-36 18 15,36-1-15,-18-17 16,18 0-16,17 0 16,1 0-16,17 18 15,-18-18-15,-17 0 16,17 0-16,0 18 15,-17-18-15,17 17 32,-17 18-17,17-17 1,1 0-16,-18 17 16,17-17-16,-17 17 15,17 18-15,0-35 16,1 17-16,17-18 15,0 1-15,0 0 16,0-1 0,0 1-1,0 17-15,0-17 16,0 0-16,17 17 16,-17-18-16,18 1 15,-18 0-15,35-1 16,-35 19-16,18-36 15,0 17-15,-1 19 16,1-36 0,-1 17-1,19 1-15,-19-18 16,-17 18-16,36-1 16,-1-17-16,-17 0 15,35 18-15,-1-18 16,1 0-16,-35 0 15,35 0-15,-35 0 16,17 0 0,-18 0-16,1 0 15,0 0-15,35 0 16,-36 0-16,1 0 16,17 0-16,-35-35 15,36 35 1,16-18-16,-34-17 15,0 35-15,17-18 16,-35 0-16,35 1 16,-17-19-16,35 1 15,-36 17-15,1-17 16,-18 18 0,35-1-16,-35 0 0,0 1 15,18-19-15,-18 19 16,0-1-1,0 0-15,0 1 16,0-1-16,0 1 16,0-1-1,0 0 1,0 1 0,0-1-1,-18 0 16,1 1 79,-1-1-79,18 0-31,-18 18 16,18-17-1,-17 17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17063DE-2980-4067-B4F8-B907A97F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424946"/>
            <a:ext cx="5743575" cy="37147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51BA609-ED6B-4B3E-B2C3-A464EE5E3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790" y="1060821"/>
            <a:ext cx="5693801" cy="45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10EBE8-E767-4C86-8BBB-3DBC1A17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" y="1500187"/>
            <a:ext cx="5562600" cy="3857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5DAC7D-C2EC-45EF-89C9-9135B5D2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96" y="2817067"/>
            <a:ext cx="4762500" cy="3276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0A28286-81DF-4A12-93D4-70F374AF5B68}"/>
                  </a:ext>
                </a:extLst>
              </p14:cNvPr>
              <p14:cNvContentPartPr/>
              <p14:nvPr/>
            </p14:nvContentPartPr>
            <p14:xfrm>
              <a:off x="5435640" y="2044800"/>
              <a:ext cx="5766120" cy="41911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0A28286-81DF-4A12-93D4-70F374AF5B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6280" y="2035440"/>
                <a:ext cx="5784840" cy="42098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BA4DA8AA-CC04-4DE4-916C-A2FD07FDE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819" y="-152725"/>
            <a:ext cx="5681799" cy="18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4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4B2076-CC5E-41E6-84F5-62B4F944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1589606"/>
            <a:ext cx="4781550" cy="3324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DE1025-0328-4BF3-9CF6-9F7BCD68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759" y="2089313"/>
            <a:ext cx="48291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25E4BE-9145-490D-A99E-BC7DE5F1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" y="1600199"/>
            <a:ext cx="4705350" cy="3657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D22622-B6EE-4D57-B2C8-EFB91A7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872" y="1327816"/>
            <a:ext cx="5744523" cy="45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AC605B-1351-4799-BEC2-6E4F6241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683"/>
            <a:ext cx="12192000" cy="35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02069-8953-4CB9-BE6F-12E52E36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1306842"/>
            <a:ext cx="4733925" cy="3667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59FF69-4388-4852-9790-566AB2E2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02" y="2567835"/>
            <a:ext cx="4800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7CED3AD-5216-4E0C-9063-1A826EA5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1" y="1766887"/>
            <a:ext cx="4772025" cy="33242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835BF0A-F66A-46AF-AE04-45275E6B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48" y="2562003"/>
            <a:ext cx="4791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501B56-90DB-4197-8E13-5B521663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721498"/>
            <a:ext cx="4648200" cy="3657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053C01-70BB-48A1-934B-15E28796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40" y="2114397"/>
            <a:ext cx="4841519" cy="38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974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Find the k Nearest Neighbors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Find the k Nearest Neighbors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0D350DF-3225-465B-800C-98E550C0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378794"/>
            <a:ext cx="12192000" cy="58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Find the k Nearest Neighbors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3608A-2602-439D-82EA-EDA0860A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52842"/>
            <a:ext cx="5505450" cy="2733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0DE24E-26A3-49AB-B2B4-26DCF916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933" y="614362"/>
            <a:ext cx="5772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2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Find the k Nearest Neighbors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21B523-3A8F-4A12-83A3-73346136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181065"/>
            <a:ext cx="10346094" cy="47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Find the k Nearest Neighbors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3A6F2-0AB9-4E77-9899-9582E884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432794"/>
            <a:ext cx="8783438" cy="57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Find the k Nearest Neighbors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42A78F-9E1B-4E1A-B045-E5B9CBA0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0" y="1457778"/>
            <a:ext cx="4940074" cy="394244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14E2F71-4ACE-411B-A56B-0CCC1A37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802" y="3932072"/>
            <a:ext cx="11258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E87ADD-8A44-4102-B104-BEF2C378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7" y="2635177"/>
            <a:ext cx="11803226" cy="352429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B0D9FE8-D6A6-4B42-88AC-9D26B9CC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87" y="1024554"/>
            <a:ext cx="5314950" cy="1581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837192B1-D221-4E40-A40F-0A908A24119A}"/>
                  </a:ext>
                </a:extLst>
              </p14:cNvPr>
              <p14:cNvContentPartPr/>
              <p14:nvPr/>
            </p14:nvContentPartPr>
            <p14:xfrm>
              <a:off x="3200400" y="1905120"/>
              <a:ext cx="4401000" cy="95904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837192B1-D221-4E40-A40F-0A908A2411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1040" y="1895760"/>
                <a:ext cx="4419720" cy="9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65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E87ADD-8A44-4102-B104-BEF2C378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08809"/>
            <a:ext cx="11803226" cy="35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15318</TotalTime>
  <Words>110</Words>
  <Application>Microsoft Office PowerPoint</Application>
  <PresentationFormat>Grand écran</PresentationFormat>
  <Paragraphs>56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464</cp:revision>
  <dcterms:created xsi:type="dcterms:W3CDTF">2019-08-03T17:49:11Z</dcterms:created>
  <dcterms:modified xsi:type="dcterms:W3CDTF">2021-08-12T08:03:17Z</dcterms:modified>
</cp:coreProperties>
</file>