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08" r:id="rId2"/>
    <p:sldId id="408" r:id="rId3"/>
    <p:sldId id="538" r:id="rId4"/>
    <p:sldId id="542" r:id="rId5"/>
    <p:sldId id="543" r:id="rId6"/>
    <p:sldId id="544" r:id="rId7"/>
    <p:sldId id="545" r:id="rId8"/>
    <p:sldId id="546" r:id="rId9"/>
    <p:sldId id="549" r:id="rId10"/>
    <p:sldId id="550" r:id="rId11"/>
    <p:sldId id="55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41719C"/>
    <a:srgbClr val="7451EB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9942" autoAdjust="0"/>
  </p:normalViewPr>
  <p:slideViewPr>
    <p:cSldViewPr snapToGrid="0">
      <p:cViewPr varScale="1">
        <p:scale>
          <a:sx n="54" d="100"/>
          <a:sy n="54" d="100"/>
        </p:scale>
        <p:origin x="109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5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0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48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6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2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4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nous avons vu la semaine dernière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CB45B4-801C-480B-8241-9C649B74406D}"/>
              </a:ext>
            </a:extLst>
          </p:cNvPr>
          <p:cNvSpPr txBox="1"/>
          <p:nvPr/>
        </p:nvSpPr>
        <p:spPr>
          <a:xfrm>
            <a:off x="635296" y="1327816"/>
            <a:ext cx="90974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Tunning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hyperparameters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KNeighbors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e k Nearest Neighbors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Find the k Nearest Neighbors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RandomForestRegressor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LinearRegression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881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GradientBoostingRegressor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3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je vais faire.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6" y="1327816"/>
            <a:ext cx="94528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DummyRegressor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Présentation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Continuer los vidéos cours pour bien comprendre les méthodes ensembliste et non linéaires</a:t>
            </a:r>
          </a:p>
        </p:txBody>
      </p:sp>
    </p:spTree>
    <p:extLst>
      <p:ext uri="{BB962C8B-B14F-4D97-AF65-F5344CB8AC3E}">
        <p14:creationId xmlns:p14="http://schemas.microsoft.com/office/powerpoint/2010/main" val="142517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j'ai fait cette semaine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6" y="1327816"/>
            <a:ext cx="90974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Outliers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Multicollinearity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Tunning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hyperparameters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LinearRegression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/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PolynomialFeatures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KNeighbors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e k Nearest Neighbors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Find the k Nearest Neighbors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Lasso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SVR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RandomForestRegressor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GradientBoostingRegressor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Outliers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02368E-A432-4401-80DE-A0E566C19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252842"/>
            <a:ext cx="11546546" cy="325900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BCAFA3F-D144-4BFD-8736-3090E3B603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931"/>
          <a:stretch/>
        </p:blipFill>
        <p:spPr>
          <a:xfrm>
            <a:off x="452551" y="4879455"/>
            <a:ext cx="4248150" cy="90487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9EF9484-74BA-4105-B831-751AD1C2E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319" y="4879456"/>
            <a:ext cx="42195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Multicollinearity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5D3A2E-6F2E-4B24-A9D0-AD1D3A0A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6" y="1573699"/>
            <a:ext cx="9654204" cy="36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1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PolynomialFeatures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Lasso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3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Epsilon-Support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Vector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(SVR)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6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RandomForestRegressor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1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15370</TotalTime>
  <Words>107</Words>
  <Application>Microsoft Office PowerPoint</Application>
  <PresentationFormat>Grand écran</PresentationFormat>
  <Paragraphs>51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468</cp:revision>
  <dcterms:created xsi:type="dcterms:W3CDTF">2019-08-03T17:49:11Z</dcterms:created>
  <dcterms:modified xsi:type="dcterms:W3CDTF">2021-08-19T00:59:22Z</dcterms:modified>
</cp:coreProperties>
</file>