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63" r:id="rId2"/>
    <p:sldId id="408" r:id="rId3"/>
    <p:sldId id="567" r:id="rId4"/>
    <p:sldId id="565" r:id="rId5"/>
    <p:sldId id="566" r:id="rId6"/>
    <p:sldId id="568" r:id="rId7"/>
    <p:sldId id="573" r:id="rId8"/>
    <p:sldId id="552" r:id="rId9"/>
    <p:sldId id="574" r:id="rId10"/>
    <p:sldId id="554" r:id="rId11"/>
    <p:sldId id="575" r:id="rId12"/>
    <p:sldId id="545" r:id="rId13"/>
    <p:sldId id="576" r:id="rId14"/>
    <p:sldId id="546" r:id="rId15"/>
    <p:sldId id="577" r:id="rId16"/>
    <p:sldId id="578" r:id="rId17"/>
    <p:sldId id="580" r:id="rId18"/>
    <p:sldId id="561" r:id="rId19"/>
    <p:sldId id="583" r:id="rId20"/>
    <p:sldId id="582" r:id="rId21"/>
    <p:sldId id="569" r:id="rId22"/>
    <p:sldId id="570" r:id="rId23"/>
    <p:sldId id="571" r:id="rId24"/>
    <p:sldId id="572" r:id="rId25"/>
    <p:sldId id="549" r:id="rId26"/>
    <p:sldId id="550" r:id="rId27"/>
    <p:sldId id="55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C5E0B4"/>
    <a:srgbClr val="41719C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89942" autoAdjust="0"/>
  </p:normalViewPr>
  <p:slideViewPr>
    <p:cSldViewPr snapToGrid="0">
      <p:cViewPr varScale="1">
        <p:scale>
          <a:sx n="98" d="100"/>
          <a:sy n="98" d="100"/>
        </p:scale>
        <p:origin x="142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14:08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9737 8625 0,'-18'-17'78,"0"17"-62,1-53-16,-1 18 16,0-54-1,1 36 1,-1-52-16,1 34 16,-1 18-16,0-35 15,1 0-15,-1 0 16,0-1-16,1-34 15,-1 17-15,0 18 16,-17-18-16,18-70 16,-1 17-16,-17-53 15,-1 36-15,-52-159 16,71 88 15,-1-18-31,18 89 16,0 88-1,0-1-15,0 19 16,0-1 0,0 1-16,0 17 15,0 35 1,0 1 0,0-1-1,0-17-15,0 17 16,0 36 124,0-1-124,0 1-16,0 0 16,0-1-1</inkml:trace>
  <inkml:trace contextRef="#ctx0" brushRef="#br0" timeOffset="1200.15">9102 4904 0,'0'17'110,"0"19"-95,0-19-15,-18 18 16,0 1-16,1 17 15,17 0-15,-36-1 16,19 1 0,-1 0-1,1-35 1,17 17-16,-18 1 31,0-19-15,18-70 46,0 18-46,0-18-16,18 18 16,0-53-1,-1 35-15,18 17 16,-17-17-1,0 36 1,-1 17 140</inkml:trace>
  <inkml:trace contextRef="#ctx0" brushRef="#br0" timeOffset="1695.25">9102 4974 0,'0'0'0,"17"-17"31,1 17 48,0 0-48,-1 0-16,1 0 1,17 35 0,-17 18-16,17-18 15,36 71 1,-71-71-16,35-17 16,-35-1-16,18-17 15,-18 18-15,0 0 16,17-18 15,1 17-15,-18 19-1,17-36 1,-17 17-16,18-17 31,-18 18-31,18-18 78,-1 0-78</inkml:trace>
  <inkml:trace contextRef="#ctx0" brushRef="#br0" timeOffset="3126.41">9225 8467 0,'35'0'94,"1"0"-94,-1 17 15,-17 1-15,35 35 16,-18-36 0,53 72-16,0-19 0,-53-52 15,36 35-15,-36-36 16,1 19-16,-19-36 15,18 17-15,-17-17 16,0 0 15,-1 0-31,1 18 16,0-18 0,-1 0-1,-17 18-15,36-18 0,-19 35 16,1-35-1,0-18 95,-18 1-95,0-1-15,0 0 16,0 1 0,0-1-16,0-17 15,0 0 1,35-18 0,-18-18-16,-17 53 15,36 1 1,-36-1-1,0 0-15,17 18 16,1-35 15,0 35-15,-18-17-16,0-1 172</inkml:trace>
  <inkml:trace contextRef="#ctx0" brushRef="#br0" timeOffset="5932.45">10142 9684 0,'18'0'62,"-18"17"-46,18 72 0,-1-19-16,-17-35 15,0 18-15,18 18 16,0-1-16,-18 1 15,0 17-15,17 53 16,1-70 0,-18-53 31,17-18-32,-17 35-15,0-18 16,18 1-16,-18 17 15,0-17 1,0-36 125</inkml:trace>
  <inkml:trace contextRef="#ctx0" brushRef="#br0" timeOffset="7229.09">10142 9596 0,'-17'0'78,"17"17"-63,-36 1 1,36 35-16,-35-36 0,18 36 16,-19-17-16,36-1 15,-17-18 1,17 1-16,-18 0 15,18-1-15,0-34 63,0-1-47,18 0-16,17-52 15,-17 17-15,17 0 16,18-35-16,-36 70 15,-17-17-15,18 17 16,0 1-16,-18-1 16,17 18 62,19 0-63,-19 18 1,1-1 0,-18 1 15,0 17-15</inkml:trace>
  <inkml:trace contextRef="#ctx0" brushRef="#br0" timeOffset="7400.05">10301 9807 0,'71'88'16,"-142"-176"-16,212 282 0,-88-123 15,-18-36-15,1-17 16,-1-1-16,-17-17 31,-18-35-15,0 17-16,-18-52 15</inkml:trace>
  <inkml:trace contextRef="#ctx0" brushRef="#br0" timeOffset="8460.57">10072 10495 0,'17'0'78,"19"0"-62,-19 0 0,36 18-16,-35 17 15,35-35-15,-18 35 16,0-17-16,-17-18 16,17 0-16,-17 18 15,0-18 1,-1 17-16,19-17 15,-19 0 79,1 0-63,-1-17-31,19-1 16,-1-35 0,-35 35-16,35-17 15,-35 53 48,0-36-1,0 1-46</inkml:trace>
  <inkml:trace contextRef="#ctx0" brushRef="#br0" timeOffset="20923.07">19756 9119 0,'0'0'0,"17"0"47,1 0-32,-18 18 16,0 0-15,0 17-16,17-17 16,1 17-16,-18 18 15,18-36 1,-1 1-16,-17 0 16,36-1-16,-19 1 15,-17 0 1,36 17-1,-1 0 1,0-35 0,-35 18-16,18-18 15,-1 17 1,1-17-16,0 36 31,-1-36-15,1 0-1,0 17-15,-1-17 16,1 0 0,17 0-1,-17 0 1,-1 0-16,1 0 16,-18-17-16,18 17 15,-1 0 126,1 0-94,0-18-32,-18 0 1,17 18 0,1-17 15,0 17-16,-1 0 1,1 0 47,-1 0-48,-17-18 1,18 18-16,0 0 297,-1 0-266,1 0 31,0 0-30,-1 0-17,1 0 48,0 0-16,-1 0 78,1 0 328,0 0-406,-1 0 15,1 0-46,17 0-16,71 18 31,-88-18-31,17 0 16,-18 0-16,1 0 31,0 0 0,17 0-31,0 0 16,-35 17-1,18-17 1,0 0 0,-1 0 15,36 0-15,0 0-16,18 18 0,-19-18 15,-16 0 1,17 0-1,-36 0 1,1 0-16,0 0 31,17 0-15,-17 0-16,-1 0 16,1 0-16,-1 0 15,1 0 1,0 0-1,-1 0 48,1 0-47,17 0-1,18 0 1,0 0-1,18 0 1,-54 0 0,19 18-1,52-18 1,-35 0-16,211 35 16,-52-35-1,-36 0 1,-35 0 15,-105 0-15,17 0-16,0 0 15,-1 0-15,1 0 32,-35 0-32,17 0 15,-17 0-15,0 0 16,17 0-1,-17 0 1,17 0-16,-18 0 16,1 0-1,0 0-15,-1 0 32,19 0-17,-1 0 1,0 0-16,36 0 15,-18 0-15,-18 0 16,71 0 0,35 0-1,0 0 1,-53 18-16,71-18 31,-89 0-31,1 0 16,-36 0-1,-17 0 1,17 0 0,18 0-1,53 0-15,17 0 16,-87 0 0,70 0-16,-54 0 0,-16 0 15,-19 0 1,1 0 31,0 0-47,-1 0 31,1 0-15,0 0-1,-1 0 1,36 0-16,0 0 15,0 0 1,-35 0-16,87 0 16,-87 0-1,17 0-15,54 0 16,-54 0-16,18 0 16,-18 0-16,18 0 15,-18 0-15,-17 0 16,17 0-1,-17 0 32,-1 0-47,1 0 16,17 0-16,-17 0 16,0 0-1,-1 0-15,1 0 16,0 0-1,-1 0 1,1 0-16,-1 0 16,1 0-1,0 0 1,-1 0 0,19 0-1,-19 0-15,1 0 16,17 0-1,0 0-15,36 0 32,-53 0-32,-1 0 31,1 0-15,17 0-16,-17 0 15,52 0 1,-34 0-16,-19 0 15,1 0 1,0 0 0,17 0-1,-17 0-15,70 0 16,53 0 0,-88 0-1,-36 0-15,1 0 16,0 0-1,17 0 1,-17 0 0,35 0-16,17 0 15,-35 0 1,-17 0 0,0 0-1,17 0 1,71 0-1,-18 0 1,-35 0-16,-18 0 16,-17 0-1,-1 0-15,36 0 16,71 0-16,264 0 16,-159 0-1,124 17 1,-265-17-16,-35 0 15,-35 0 1,17 0 15,18 0-31,0 18 16,-36-18-16,54 0 31,-18 0-31,-18 0 16,18 0-1,0 0 1,123 0 0,-34 0-1,-90 0-15,-34 0 16,35 0-16,-35 0 16,-1-18-1,1 1 1,0-1-1,-1 0-15,-17 1 16,18 17-16,17-36 31,-35 1-31,35 17 16,-35 1 0,18-18-1,-18 17 48,0 0-48,0 1 1,-18-1 0,-17 18-16,0-18 15,-18 1-15,-53-19 16,-35 19-1,-18-18 1,53 17 0,-17 0-16,-124-52 15,18 34 1,176 19 0,17 17-1,-87 0 1,17-36-1,0 36 1,18-17-16,-88-18 16,70 17-16,-18 0 15,19 1 1,16 17-16,-34 0 16,35 0-16,-18-18 0,18 18 15,-18 0-15,0-18 16,-264-17-1,-1 0 1,177 35 0,106-18-16,-53 18 15,0 0-15,-36 0 16,54-17-16,17 17 16,-106 0-1,107 0-15,16 0 16,-228 0-1,140 0 1,1 0-16,-106 0 16,158 17-16,19-17 15,-72 0 1,1 35 0,70-17-16,18-18 15,17 0-15,-35 18 16,18-1-16,-53 1 15,18 17-15,-1-17 16,-17 0-16,-18-1 16,36 1-16,-54-18 15,89 0 1,0 17-16,35-17 16,-17 18-1,-1-18 1,-35 18-16,53-18 15,-53 0 1,36 0-16,17 0 16,-35 0-16,0 0 15,-54 35 1,72-17-16,52-18 16,-17 0-16,17 0 15,1 0 1,-1 17-1,-70-17-15,-18 18 16,18-18 0,-18 18-16,35-18 0,-87 17 31,140-17-15,0 0 30,-35 0-30,18 0 0,0 0-16,17 0 0,1 0 15,-1 0-15,0 0 16,-140 0 0,105 0-1</inkml:trace>
  <inkml:trace contextRef="#ctx0" brushRef="#br0" timeOffset="47630.1">23160 6121 0,'18'0'31,"17"0"-15,-18 0-16,36 0 16,-35 0-16,0 0 15,87 0 1,19 0-16,88 0 15,140 0 1,-211 0-16,54 0 16,404 0-1,1271 35 1,-141-17 0,-1341-18-1,-36 0 1</inkml:trace>
  <inkml:trace contextRef="#ctx0" brushRef="#br0" timeOffset="51509.94">23142 6050 0,'0'18'109,"-35"35"-109,0 17 16,-18 18-16,17-35 16,19 0-1,-1-35-15,1 17 16,-19 18-16,36-18 15,-35 18-15,17-17 16,18-19-16,0 1 31,0 0 1,-17-1-32,-1 18 15,18-17-15,-18 17 16,1-35-1,17 36 32,0-19-31,0 19 0,0-19-16,-18 1 15,18-1-15,0 19 16,0-1-16,0 0 15,0-17 1,0 0-16,18-1 172,17-17-156,-17 18-1,-1-18-15,36 0 16,-35 0-16,-18 17 15,35-17-15,0 18 16,1-18 0,17 35-16,-18-35 0,88 36 15,19 17 1,122 17-16,-105-52 0,123 17 16,-17 0-1,-124-17 1,194 0-1,53-1 1,-53 1 0,-158-18-16,-72 0 15,36 0-15,36 0 16,-89 0-16,53 0 16,-35 0-1,35-18 1,-35 18-16,-53 0 15,-36 0-15,1 0 16,123 0 0,-35 0-16,106-17 15,-54 17-15,-34 0 16,246 0 0,-299 0-1,-1 0-15,19 0 16,34 0-1,-35 0-15,18 0 16,35 0-16,71 0 16,-71-18 15,106-35-15,18-35-1,-142 53 1,1-1-16,-19 1 15,-69 0 1,17 17 0,-36-17-1,1 17 1,-1-35 0,-17 0-16,0-17 15,0 17-15,0-53 16,0 36-1,0 52 1,0-17-16,0-1 16,0 1-1,0 17 1,-52-17 0,-19 0-16,36 17 15,-1 1 1,-140-19-16,106 19 15,-36-1 1,70 18-16,-34 0 16,-265-71-16</inkml:trace>
  <inkml:trace contextRef="#ctx0" brushRef="#br0" timeOffset="64954.58">29386 13159 0,'18'0'62,"-18"17"-15,18 54-47,-18-36 0,0-17 16,0 105-1,-53 36 1,-18 0-16,18 17 16,-53-17-16,36-18 15,-1-18-15,1-17 16,-18 71 0,88-160-16,0 1 15,-18-18 204,-35 0-203,18 0-16,-106 0 15,35-35 1,-18-54-1,71 1-15,-17 0 16,35-106 0,35 106-16,0-89 15,-18-17 1,18 106 0,-18 0-16,-17-18 31,17 53-16,18 36-15,0-1 16,0-17 0,0 17-16,18-17 15,35 0 1,0-36 0,17 18-16,-52 35 15,17-17-15,1 18 16,-1-1-16,0 18 15,18 0 1,35 0 0,71 18-1,70 70 1,-105-18 0,-71-70-16,-18 18 15,-17-18 1,-1 0 31,-17 18-47,18-18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25:50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11271 0,'0'0'0,"36"0"63,-36-17-48,17-1 1,-17 0-16,18 18 16,0-17-16,17-19 15,18-17-15,-36 36 16,1-1-16,17-17 16,-17 0-16,17-1 15,1 19-15,-19-1 16,1 0-1,-1 18-15,1-17 16,17-1 0,1-17-16,-19 17 15,19-17-15,16 17 16,-16-17-16,-1 0 16,-17 17-1,-1 18-15,1 0 16,-18-17-1,18 17 1,17-18-16,0 0 16,53-17-1,-35 17 1,18-17 0,-54 35-16,1 0 15,0-18-15,35 1 16,-18-1-16,0 18 15,53-17-15,-35-1 16,18 0-16,70-17 16,-53 35-1,-35 0-15,0-35 16,0 17 0,-18 18-1,-17 0 1,-1-18-16,19 1 15,52-1 1,106 0 0,-106 1-16,-35-1 15,71 1-15,-89 17 16,-18-18-16,1 18 16,35 0-1,0-18-15,141 1 16,-71-1-1,19 18-15,104-35 16,-140 17 0,-70 0-1,-19 18-15,36 0 16,0 0-16,18-17 16,17-1-16,-18 1 15,36-1-15,141 18 16,-141-18-1,0 1-15,0-19 16,-1 1 0,-34 17-16,52-52 15,36 35 1,-18-18 0,-88 53-16,-17-18 15,-19 0-15,18 18 16,1 0-16,17-17 15,35-19-15,-35 1 16,106-18 0,-71 18-1,-18 0-15,-17 35 16,18-36-16,87-16 16,1-19 15,-88 36-31,70-18 15,-18 0 1,19 0 0,-1 0-1,0 0 1,-88 35-16,0 1 16,-1-1-16,-16 1 15,70-36 1,-18 17-16,-18 19 15,19-1-15,16-35 16,-52 36 0,53-19-16,18 1 15,70-36 17,-71 54-32,-17-1 31,-53 0-16,-36 18-15,36 0 16,141 0 0,36 18-1,-124-18-15,17 0 16,36 0 0,-53-35-16,-1-36 15,-34 1 1,-53 52-1,17-35-15,35-35 16,54 17 0,-71 19-1,-36 34 1,19-17 0,17-36-16,70-52 31,-35 34-16,-17 36 1,-1 1-16,-17 16 16,18-52-1,-18 70-15,-18-17 16,0 18-16,-17 17 16,17-18-16,1 18 15,52 0 1,35 0-1,-70 0 1,0 0-16,0 0 16,-35 0-16,-1-18 15,19-17 1,-19 17 0,-17 1-1,18 17 1,-1-18-16,1 0 15,0 1 1,-1-1 0,1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29:45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9031 16228 0,'18'0'78,"17"0"-78,-17 0 16,35 0-16,0 0 15,35 0-15,0 0 16,53 0-16,-18 0 16,-17 0-16,-35 0 15,-54 0-15,1 0 16,0 0-16,17 0 31,-17 0 0,-1 0 32,1 0-47,0 0 15,-1 0-16,1 0 17,0 0-17,17 0 32,-53 0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32:34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8520 16051 0,'0'0'0,"17"0"16,1 0 0,-1 0 15,1 0-31,0 0 16,17 0-16,0 0 15,18 0-15,0 0 16,18 0-1,-1 0-15,-17 0 16,-18 0 0,124 0-16,-106 0 15,212-17 1,-230-1-16,0 0 16,-17 1-1,88 17-15,35 0 16,-124-18-16,1-35 15,-18 0 1,0 36 0,0-19-16,0-16 31,0-19-15,-18 36-16,18-1 15,-17 1-15,-1 18 16,1-19-1,-19 19 48,1 17-63,17 0 16,-17 0-16,-18-36 15,0 36-15,0-17 16,-35-1-16,-18-17 15,1 17 1,-1 0-16,-53 1 16,71-1-16,-230-17 15,230 35 1,0 0 0,-89 0-1,54 0-15,105 0 16,1 0-1,17 18 1,0-1 0,0 1-1,0-1-15,0 36 16,0 71 0,35-36-1,0 0 1,18 0-1,-18-17-15,-17-18 16,17-35-16,-17-1 16,0 1-1,-1-1-15,1 1 16,0-18 0,17 18-1,-18-18 1,1 0-1,0 0 1</inkml:trace>
  <inkml:trace contextRef="#ctx0" brushRef="#br0" timeOffset="68010.45">2752 15857 0,'35'0'47,"-17"-17"-47,17 17 16,0 0-16,18 0 15,0 0-15,18-18 16,-1 18-16,18-18 16,-35 18-16,-35 0 15,70-17-15,177 17 16,-54-18 0,-17 18-16,-35-17 15,70 17-15,-88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10:50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8220 7832 0,'0'-18'47,"-18"18"-31,-17-18-16,-18 18 15,0 0-15,-18 0 16,-17 0-16,0 0 16,-18 18-16,18 0 15,-18 35 1,18 0-16,53-18 0,-1-18 15,-34 36 1,17 18-16,18-53 0,17 52 16,-17-17-16,-1-18 15,1 53-15,0-17 16,0-18 0,35-35-16,-18 34 15,0-34-15,1 35 16,17-18-16,-18 18 15,18 0-15,0-18 16,-18 18 0,18 18-16,0 17 0,0 18 15,0-35-15,0 17 16,0-35-16,0 17 16,0 36-16,0-35 15,18-36-15,0 0 16,-18 18-16,17 18 15,36 70 1,-53-88-16,18-18 16,-18-17-16,18-18 15,-18 17-15,0 1 16,17-1-16,1 1 16,-18 0-16,17-1 15,1-17 1,-18 36-16,35 17 0,-35-18 15,36 0 1,17 36 0,-53-54-16,70 36 15,-52-17 1,-1-36-16,1 17 16,0 1-1,-1-18-15,1 17 16,0 1-16,17 0 15,18 35-15,0-36 16,-18 54-16,53-18 16,-17-18-16,-36 0 15,0-17-15,36 17 16,-71-17 0,35-18-16,71 35 31,0-17-16,0-18-15,-53 0 16,-36 0-16,18 0 16,36-36-16,-36 1 15,1 18 1,16-19-16,-16 19 0,-19-1 16,19-17-16,-19-18 15,19 18 1,-36-1-16,35-17 15,-17-17 1,-1 52 0,1-35-1,-18 18-15,17-36 0,19-17 32,-36 53-32,17 0 15,-17-36 1,18 36-16,-18-36 15,35-70 1,1 53 0,-19-18-1,-17 53 1,18 18-16,-1-53 16,19-53-1,-36 52-15,17 54 16,-17-18-1,18 18 1,-18 0 0,0 17-16,0-17 15,0 17 17,0-17-32,0-18 15,0 35 1,0-17-16,0 17 0,-18-35 15,18-35 1,0 35 0,-35 0-1,35 18 1,-18 17 0,1 1-1,17-1 1,-35-17-16,35 17 15,-18 1-15,18-1 16,-18 0-16,-17 1 31,17-19-31,-35 19 16,1-54 0,16 54-16,19 17 31,17-36-16,-18 19-15,0-1 16,-17-17 0,0-18-1,-1 35 1,36 1 0,-17 17-16,-1-18 15,1 0-15,-19-17 16,1-18-16,-18 18 15,35 17 1,1 1 0,-1 17 15,1-18-15,-36 0-16,0-17 15,35 35 1,0 0 15,-17 0-15,18 0-1,-19 0-15,1 0 16,-18 0 0,-17 0-16,52 0 0</inkml:trace>
  <inkml:trace contextRef="#ctx0" brushRef="#br0" timeOffset="1280.28">11871 10548 0,'0'18'62,"-18"17"-46,-35 53-16,1-35 16,-37 159-1,36-124-15,18-18 16,17 1 0,18-89 77</inkml:trace>
  <inkml:trace contextRef="#ctx0" brushRef="#br0" timeOffset="2016.85">15734 10530 0,'0'36'46,"-35"-1"-46,17 18 16,-35 17-16,0 1 16,18 0-16,0-36 15,35 0 1,0-17-16</inkml:trace>
  <inkml:trace contextRef="#ctx0" brushRef="#br0" timeOffset="51839.63">16281 9190 0,'0'-18'47,"-18"18"-16,18-17-31,-18 17 15,1 0 1,-36 0 0,35 0-16,-17 0 15,0 0 1,17 0 0,-17 0-16,17 0 15,0 0 1,1 0-16,-1 0 15,-17 0 1,0 0 0,17 17-16,0-17 15,-17 0 1,17 0 0,1 18-16,-18-18 15,17 0 1,0 0-1,1 0 1,17 18-16,-36-18 16,-17 17-1,1 1 1,-1-18-16,17 0 16,19 17-1,-19-17 16,36 18-31,-17 17 32,-1-17-32,-52 53 31,52-19-15,0-52-16,1 36 15,-19-19-15,36 1 16,-17 0-1,-1-1 189,0 1-204,1 17 15,-1 0 1,-17 1-16,17 52 15,18-53-15,0 18 16,-17 18 0,-1-54-16,18 36 15,0 35 1,18-52-16,-18-1 16,53 36-1,-36-19-15,1-34 16,-1 17-16,19 18 15,-1 0 1,-35-17 0,53-1-16,0 0 31,17 18-31,-52-18 16,17-35-1,36 36 1,17-19-1,-35-17 1,-18 18 0,89-18-1,-71 0 1,0-18-16,52-52 16,-34 52-1,-36 0 1,0-17-1,1 17 1,-19-34-16,36-37 16,18 19-1,-53 17 1,-1 0 0,1 35-16,-1-35 15,19-105 1,-19 105-1,-17 17-15,0-17 16,0-88 0,0 36-1,0 16 1,0 1-16,0 53 16,0-18-1,-17-18 1,-36 1-1,35 52 1,18 1 0,-17 17-1,-19-18 1,1 18 0,-89 0-1,72 0 1,16 0-16,-87 53 15,-71 53 1,123-71-16,1 0 16,17-17-1,35-18 173</inkml:trace>
  <inkml:trace contextRef="#ctx0" brushRef="#br0" timeOffset="65898.03">18732 8167 0,'18'0'141,"0"0"-141,-1 0 15,54 0 1,-53 0 0,-1 0-1,1 0-15,0 0 94,-1 0-94,1 0 16,-1 0-1</inkml:trace>
  <inkml:trace contextRef="#ctx0" brushRef="#br0" timeOffset="70203.38">22278 8220 0,'18'0'63,"-1"0"-63,1 0 15,17 0 1,0 0-16,-17 0 16,0 0-16,-1 0 15,1 0-15,0 0 16,-1 0 0,1 0-1,-1 0 79</inkml:trace>
  <inkml:trace contextRef="#ctx0" brushRef="#br0" timeOffset="71235.98">26247 8043 0,'17'0'15,"19"-17"1,34-1-16,-17-17 15,0 17-15,53-35 16</inkml:trace>
  <inkml:trace contextRef="#ctx0" brushRef="#br0" timeOffset="75555.13">18715 8855 0,'17'0'32,"1"0"-17,17 0-15,18-18 16,-17 0-16,17 18 15,-18 0-15,18-17 16,-18 17-16,18 0 16,-18-18-16,-17 1 15,-1 17-15</inkml:trace>
  <inkml:trace contextRef="#ctx0" brushRef="#br0" timeOffset="77667.67">18680 8837 0,'17'0'16,"1"0"-1,-1 0-15,1-18 16,0 18 0,-1 0-1,1 0-15,35 0 16,106-52 0,-71 52-16,-35 0 15,-36 0-15,1 0 16,53-18-1,-54 18-15,19 0 16,-19 0 15,1 0-15,0 0-16,17 0 16,-18 0-1,1 0 1,0 0-1,17 0 17,-17 0-17,-1 0 17,1 0-1,0 0-31,17 0 15,-18 0 1,1 0-16,0 0 16,17 0-16,-17 0 15,-1 0 1,1 0 31,17 0-32,-17 0-15,-1 0 16,1 0 0,0 0 46,-18 18-46,17-18-16,1 0 62,-18 17-46,18 18 0,-18 89-1,0-54 1,17-17-1,-17 0-15,0 0 0,0-17 16,0 34 0,0-52-1,0-1-15,0 1 16,0 0 0</inkml:trace>
  <inkml:trace contextRef="#ctx0" brushRef="#br0" timeOffset="79140.37">22331 8714 0,'17'0'15,"1"0"-15,0 17 16,17-17 0,0 0-16,-17 0 0,17 0 15,18 18 1,53 17-16,0-17 16,-89-18-1,54 0-15,70 17 16,18-17-16,-71 36 15,-17-36-15,-18 0 16,-36 0 0,1 0-1,-1 0 17,1 17 108,0 19-124,-1-19-1,1-17 1,-18 18 0,18 0-1,-18-1-15,17 1 16,1-1-16,-18 19 16,0-19-16,0 1 15,0 17-15,18 18 16,-1 35-1,-17-35-15,18-53 16,-18 36-16,17-36 109</inkml:trace>
  <inkml:trace contextRef="#ctx0" brushRef="#br0" timeOffset="80579.61">26335 8837 0,'0'-18'47,"17"18"0,1 0-47,0 0 16,35 0-1,0 0-15,0 0 0,158 36 31,-123-36-15,142 35 0,17-35-1,-212 0-15,-17 0 0,-1 0 16,-17 18 171,0 35-171,0-1 0,-17-16-16,-1-1 0,18 0 15,0 1 1,-18 17-16,1-1 0,-1 19 16,18-18-16,0-18 15,-18 0 1,18-17-16,0 0 15</inkml:trace>
  <inkml:trace contextRef="#ctx0" brushRef="#br0" timeOffset="85290.33">11271 8978 0,'36'0'109,"16"0"-109,1 0 16,0 0 0,177-17-16,-213 17 31,107 0-31,-71 0 15,-36 0-15,1 0 172,0 0-156,-1 0 0,1 0-1,-1 0-15,19 0 16,17 17-16,-36-17 15,19 0 1,-19 0-16,1 18 16,35-1-1,0-17-15,0 0 16,-36 18-16,1-18 16,-1 0 30,1 0-46,-18 18 16,18-18 0,-18 17-16,17 36 15,-17-17-15,0-19 16,18 36-16,-18-18 16,0 18-1,0 88 1,0-88-1,0 0-15,0 0 0,0-35 16,0-1 0</inkml:trace>
  <inkml:trace contextRef="#ctx0" brushRef="#br0" timeOffset="124868.57">5821 8572 0,'0'-17'62,"17"17"-46,19-18 0,-19 18-16,36 0 15,18 0-15,-18 0 16,53 0-1,-1 0-15,1 0 16,0 0-16,0 0 16,0 0-16,17 0 15,18 0-15,-52 0 16,-37 0-16,54 0 16,-53 0-1,-35 0-15,35 0 16,-18 0-16,0 0 15,-17 0 1,0 0-16</inkml:trace>
  <inkml:trace contextRef="#ctx0" brushRef="#br0" timeOffset="127407">7285 8343 0,'17'0'203,"1"0"-188,17 0-15,18 0 16,-17 0-16,17 0 16,-1 0-16,-34 18 15,35-18-15,18 0 16,-54 17-16,18-17 15,-17 0-15,17 18 16,-17-18 0,-36 35 140,1-35-140,-19 36-1,1-19-15,0 1 16,-18 52-16,18-52 15,-18 17-15,18 1 16,-18 17-16,-18 17 16,53-52-16,-17 17 15,17-35-15,1 0 16,17-18 171,0-17-171,35 0-16,-35 0 16,0-36-16,18 18 15,-1 0-15,1 0 16,-18 18 0,0 17-1,0 1-15,18 17 0,-18-18 31,0 36 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6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2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2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3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4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3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2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09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76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49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5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44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8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nous avons vu la semaine dernière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56E29F-6F33-481C-AEDB-0283277BDE50}"/>
              </a:ext>
            </a:extLst>
          </p:cNvPr>
          <p:cNvSpPr txBox="1"/>
          <p:nvPr/>
        </p:nvSpPr>
        <p:spPr>
          <a:xfrm>
            <a:off x="635296" y="1327816"/>
            <a:ext cx="90974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EDA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Outliers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Multicollinearity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Non-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dataset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LinearRegression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/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PolynomialFeatures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e k Nearest Neighbors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Lasso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SVR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RandomForestRegressor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GradientBoostingRegressorc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5643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742FCB-8B03-4358-8814-BE23AE5D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635439"/>
            <a:ext cx="5406887" cy="41502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684AA2-1AC2-48D4-B8AD-FC48C31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694" y="1723810"/>
            <a:ext cx="5134183" cy="42432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6C9C6FBE-62CD-4CDE-9457-C5E2E6BF2949}"/>
                  </a:ext>
                </a:extLst>
              </p14:cNvPr>
              <p14:cNvContentPartPr/>
              <p14:nvPr/>
            </p14:nvContentPartPr>
            <p14:xfrm>
              <a:off x="907920" y="2628720"/>
              <a:ext cx="4032720" cy="14292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6C9C6FBE-62CD-4CDE-9457-C5E2E6BF29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560" y="2619360"/>
                <a:ext cx="4051440" cy="1447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8BFEB6AA-6E94-41AB-AE19-B07EC81D9F0B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1E4F13-8D14-487A-B1C5-524190C8E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t="6755" r="64335"/>
          <a:stretch/>
        </p:blipFill>
        <p:spPr>
          <a:xfrm>
            <a:off x="6186792" y="1557664"/>
            <a:ext cx="4725761" cy="40849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27A1137-221E-4DD3-925F-89CCCB3DA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6" y="1557664"/>
            <a:ext cx="5220053" cy="39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5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D90E37-DA2F-4894-8D55-D1E6B29D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306842"/>
            <a:ext cx="5778362" cy="4538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1630517-1FF8-4E3B-B465-4F2EC392A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229" y="1416515"/>
            <a:ext cx="5173524" cy="42349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EA1CC5D-57E5-4EA3-B94A-CD67D0110AB3}"/>
                  </a:ext>
                </a:extLst>
              </p14:cNvPr>
              <p14:cNvContentPartPr/>
              <p14:nvPr/>
            </p14:nvContentPartPr>
            <p14:xfrm>
              <a:off x="3251160" y="5842080"/>
              <a:ext cx="375120" cy="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EA1CC5D-57E5-4EA3-B94A-CD67D0110A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1800" y="5832720"/>
                <a:ext cx="39384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D59D906A-9DCB-4E9F-A374-134BC3E1CBA7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3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0EE220-BCFE-4033-83EF-42CCC4979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r="63935"/>
          <a:stretch/>
        </p:blipFill>
        <p:spPr>
          <a:xfrm>
            <a:off x="6096000" y="1352948"/>
            <a:ext cx="4844376" cy="45041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F5576C-F1BB-4454-AD39-F7A8519E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9" y="1481258"/>
            <a:ext cx="5359437" cy="40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960A03-E47A-419B-890D-335BC541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2013901"/>
            <a:ext cx="5562600" cy="3733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CD1407-FE82-4E03-824B-F0023646D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55" y="2029239"/>
            <a:ext cx="4305300" cy="3609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D1DE84E-8919-4ACF-8974-092B9FA52F1A}"/>
                  </a:ext>
                </a:extLst>
              </p14:cNvPr>
              <p14:cNvContentPartPr/>
              <p14:nvPr/>
            </p14:nvContentPartPr>
            <p14:xfrm>
              <a:off x="990720" y="5505480"/>
              <a:ext cx="2559240" cy="2732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D1DE84E-8919-4ACF-8974-092B9FA52F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360" y="5496120"/>
                <a:ext cx="2577960" cy="291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1C561B2C-2B74-4CD6-AF82-BB8F2E573BFA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6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2AA18A-60B1-4A06-838B-2FFC49ED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8" y="1624519"/>
            <a:ext cx="5274274" cy="39557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2DF50A-CF24-4418-96C1-94590B4C48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r="63776"/>
          <a:stretch/>
        </p:blipFill>
        <p:spPr>
          <a:xfrm>
            <a:off x="6582110" y="1252842"/>
            <a:ext cx="5123232" cy="47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8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Forest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21E4F1-14D5-4A44-9F6C-BE240710B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6" y="1442125"/>
            <a:ext cx="5852351" cy="43892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433116-0180-4219-B9DD-38D7914041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63218"/>
          <a:stretch/>
        </p:blipFill>
        <p:spPr>
          <a:xfrm>
            <a:off x="6731540" y="1470363"/>
            <a:ext cx="4899194" cy="43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4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ACDA00-4250-4C3D-8469-7C1449423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7" y="1383760"/>
            <a:ext cx="5852351" cy="43892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572A83-EBEB-4E7F-8809-4E90ABEE33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5" r="64175"/>
          <a:stretch/>
        </p:blipFill>
        <p:spPr>
          <a:xfrm>
            <a:off x="6835303" y="1316072"/>
            <a:ext cx="4601183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3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F48434-9177-4DA9-BF9F-D25B33542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7" y="1740666"/>
            <a:ext cx="9382540" cy="37530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251460A-1965-4B5C-B4A6-9E8DB8DEA93E}"/>
                  </a:ext>
                </a:extLst>
              </p14:cNvPr>
              <p14:cNvContentPartPr/>
              <p14:nvPr/>
            </p14:nvContentPartPr>
            <p14:xfrm>
              <a:off x="1132521" y="4168432"/>
              <a:ext cx="7766280" cy="121968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251460A-1965-4B5C-B4A6-9E8DB8DEA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3161" y="4159072"/>
                <a:ext cx="7785000" cy="1238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AE1B3653-3BBE-4327-B176-9E9309E961CE}"/>
              </a:ext>
            </a:extLst>
          </p:cNvPr>
          <p:cNvSpPr txBox="1"/>
          <p:nvPr/>
        </p:nvSpPr>
        <p:spPr>
          <a:xfrm rot="2145575">
            <a:off x="11459737" y="4068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9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259947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6D7925-1610-4CB9-981E-BABC7F32E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8" y="3450976"/>
            <a:ext cx="8330119" cy="3332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1761BA8-54F2-495F-B5FC-AFFFA75AC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2" y="96952"/>
            <a:ext cx="8330120" cy="33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j'ai fait cette semaine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7" y="1327816"/>
            <a:ext cx="57752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Sélection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des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features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Feature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engineering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Traitement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des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valeurs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manquantes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202124"/>
                </a:solidFill>
                <a:latin typeface="Google Sans"/>
              </a:rPr>
              <a:t>Mis à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jour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Data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preprocessing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(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refactoring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LinearRegression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/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PolynomialFeatures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e k Nearest Neighbors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Lasso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SVR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Random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Forest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Gradient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Boosting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Baseline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Dummy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7509B66A-9F65-4942-9270-F94895F575B8}"/>
              </a:ext>
            </a:extLst>
          </p:cNvPr>
          <p:cNvSpPr/>
          <p:nvPr/>
        </p:nvSpPr>
        <p:spPr>
          <a:xfrm>
            <a:off x="6096000" y="1327816"/>
            <a:ext cx="800910" cy="4032124"/>
          </a:xfrm>
          <a:prstGeom prst="rightBrace">
            <a:avLst/>
          </a:prstGeom>
          <a:ln w="57150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43322F-6A67-4425-8E73-3C9D2535453E}"/>
              </a:ext>
            </a:extLst>
          </p:cNvPr>
          <p:cNvSpPr txBox="1"/>
          <p:nvPr/>
        </p:nvSpPr>
        <p:spPr>
          <a:xfrm>
            <a:off x="7178770" y="3113045"/>
            <a:ext cx="30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Refactoring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259947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1761BA8-54F2-495F-B5FC-AFFFA75AC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2" y="96952"/>
            <a:ext cx="8330120" cy="333204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E5A46C-94FA-4DD2-ACF6-5AB831B49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8" y="3404067"/>
            <a:ext cx="8330120" cy="33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7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Baseline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Dummy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Regressor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XXXXXXXXXXXXXX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588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XXXXXXXXXXXXXX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45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XXXXXXXXXXXXXX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RandomForestRegressor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16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GradientBoostingRegressor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3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je vais faire.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452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Présentation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Continuer los vidéos cours pour bien comprendre les méthodes ensembliste et non linéaires</a:t>
            </a:r>
          </a:p>
        </p:txBody>
      </p:sp>
    </p:spTree>
    <p:extLst>
      <p:ext uri="{BB962C8B-B14F-4D97-AF65-F5344CB8AC3E}">
        <p14:creationId xmlns:p14="http://schemas.microsoft.com/office/powerpoint/2010/main" val="14251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717879-68F8-4CA1-AB5D-CBEC59EF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2139734"/>
            <a:ext cx="11029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7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717879-68F8-4CA1-AB5D-CBEC59EF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2139734"/>
            <a:ext cx="11029950" cy="17335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416A80-01A9-4926-BC36-B81FE55D5F0B}"/>
              </a:ext>
            </a:extLst>
          </p:cNvPr>
          <p:cNvSpPr/>
          <p:nvPr/>
        </p:nvSpPr>
        <p:spPr>
          <a:xfrm>
            <a:off x="3450381" y="2052537"/>
            <a:ext cx="2512674" cy="19163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9BF6A-B69E-4BCA-9BB9-1CBAD3BB77AF}"/>
              </a:ext>
            </a:extLst>
          </p:cNvPr>
          <p:cNvSpPr/>
          <p:nvPr/>
        </p:nvSpPr>
        <p:spPr>
          <a:xfrm>
            <a:off x="8161506" y="2052537"/>
            <a:ext cx="3246349" cy="19163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A44289C-DEC5-404F-81F5-5B87A28EC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01" y="4210106"/>
            <a:ext cx="3675597" cy="25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5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DF00EB-9018-4DF1-B5A1-24D97B021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80"/>
          <a:stretch/>
        </p:blipFill>
        <p:spPr>
          <a:xfrm>
            <a:off x="152501" y="2884452"/>
            <a:ext cx="4701601" cy="38290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7EA5B-7B1A-44FD-9819-66304E876C76}"/>
              </a:ext>
            </a:extLst>
          </p:cNvPr>
          <p:cNvSpPr/>
          <p:nvPr/>
        </p:nvSpPr>
        <p:spPr>
          <a:xfrm>
            <a:off x="3888126" y="5539532"/>
            <a:ext cx="965976" cy="11739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44ED10-7D5C-40E1-B766-330986B7F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31" y="1151780"/>
            <a:ext cx="7651368" cy="382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4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 à jour Data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preprocessing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66EF03-6782-44F4-94C5-82C7867F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82" y="1645089"/>
            <a:ext cx="4533900" cy="3762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801187B-8317-4EA9-8A7B-EBDC525FD3AD}"/>
              </a:ext>
            </a:extLst>
          </p:cNvPr>
          <p:cNvSpPr/>
          <p:nvPr/>
        </p:nvSpPr>
        <p:spPr>
          <a:xfrm>
            <a:off x="5227706" y="4233494"/>
            <a:ext cx="965976" cy="11739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677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 à jour Data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preprocessing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9E4CFE-FCAE-44E7-946E-A50DAD197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67"/>
          <a:stretch/>
        </p:blipFill>
        <p:spPr>
          <a:xfrm>
            <a:off x="377906" y="1252842"/>
            <a:ext cx="7924800" cy="23702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6EC5B5-5AAE-4E53-A671-AD78F7DFF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49"/>
          <a:stretch/>
        </p:blipFill>
        <p:spPr>
          <a:xfrm>
            <a:off x="3858638" y="3728937"/>
            <a:ext cx="7924800" cy="3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14CE29-DAAB-4312-BC09-CA4DB43C4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96"/>
          <a:stretch/>
        </p:blipFill>
        <p:spPr>
          <a:xfrm>
            <a:off x="744627" y="1455840"/>
            <a:ext cx="4638675" cy="39463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F08DCE6-CAF7-4055-885E-333C27C04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3" b="1776"/>
          <a:stretch/>
        </p:blipFill>
        <p:spPr>
          <a:xfrm>
            <a:off x="6493565" y="2325757"/>
            <a:ext cx="4638675" cy="36675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85244D6-1591-419D-994B-A26F3AFCA763}"/>
                  </a:ext>
                </a:extLst>
              </p14:cNvPr>
              <p14:cNvContentPartPr/>
              <p14:nvPr/>
            </p14:nvContentPartPr>
            <p14:xfrm>
              <a:off x="3213000" y="1765440"/>
              <a:ext cx="7575840" cy="35118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85244D6-1591-419D-994B-A26F3AFCA7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3640" y="1756080"/>
                <a:ext cx="7594560" cy="3530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BE6AA1FB-6D18-4C5E-BD2E-6D2D4028DFA6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7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F893CF-0ED1-4349-B128-41E39EE55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r="8799"/>
          <a:stretch/>
        </p:blipFill>
        <p:spPr>
          <a:xfrm>
            <a:off x="3667328" y="3081993"/>
            <a:ext cx="4276769" cy="37010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B2EDB3-2A9F-4557-B7AA-5FBE0B3E8B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63936"/>
          <a:stretch/>
        </p:blipFill>
        <p:spPr>
          <a:xfrm>
            <a:off x="0" y="1128607"/>
            <a:ext cx="3881772" cy="35460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5E7077-EEF0-4DFB-AB45-0652587F14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" r="64175"/>
          <a:stretch/>
        </p:blipFill>
        <p:spPr>
          <a:xfrm>
            <a:off x="7549100" y="1128607"/>
            <a:ext cx="4500481" cy="41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15539</TotalTime>
  <Words>206</Words>
  <Application>Microsoft Office PowerPoint</Application>
  <PresentationFormat>Grand écran</PresentationFormat>
  <Paragraphs>112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Google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474</cp:revision>
  <dcterms:created xsi:type="dcterms:W3CDTF">2019-08-03T17:49:11Z</dcterms:created>
  <dcterms:modified xsi:type="dcterms:W3CDTF">2021-08-25T00:29:29Z</dcterms:modified>
</cp:coreProperties>
</file>