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4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5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6.xml" ContentType="application/inkml+xml"/>
  <Override PartName="/ppt/notesSlides/notesSlide13.xml" ContentType="application/vnd.openxmlformats-officedocument.presentationml.notesSlide+xml"/>
  <Override PartName="/ppt/ink/ink7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8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9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10.xml" ContentType="application/inkml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508" r:id="rId2"/>
    <p:sldId id="408" r:id="rId3"/>
    <p:sldId id="562" r:id="rId4"/>
    <p:sldId id="538" r:id="rId5"/>
    <p:sldId id="542" r:id="rId6"/>
    <p:sldId id="552" r:id="rId7"/>
    <p:sldId id="553" r:id="rId8"/>
    <p:sldId id="543" r:id="rId9"/>
    <p:sldId id="544" r:id="rId10"/>
    <p:sldId id="554" r:id="rId11"/>
    <p:sldId id="555" r:id="rId12"/>
    <p:sldId id="556" r:id="rId13"/>
    <p:sldId id="545" r:id="rId14"/>
    <p:sldId id="557" r:id="rId15"/>
    <p:sldId id="558" r:id="rId16"/>
    <p:sldId id="546" r:id="rId17"/>
    <p:sldId id="559" r:id="rId18"/>
    <p:sldId id="560" r:id="rId19"/>
    <p:sldId id="549" r:id="rId20"/>
    <p:sldId id="550" r:id="rId21"/>
    <p:sldId id="561" r:id="rId22"/>
    <p:sldId id="55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2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41719C"/>
    <a:srgbClr val="7451EB"/>
    <a:srgbClr val="548235"/>
    <a:srgbClr val="FFC000"/>
    <a:srgbClr val="70AD47"/>
    <a:srgbClr val="5B9BD5"/>
    <a:srgbClr val="ED7D31"/>
    <a:srgbClr val="66FF33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89942" autoAdjust="0"/>
  </p:normalViewPr>
  <p:slideViewPr>
    <p:cSldViewPr snapToGrid="0">
      <p:cViewPr varScale="1">
        <p:scale>
          <a:sx n="103" d="100"/>
          <a:sy n="103" d="100"/>
        </p:scale>
        <p:origin x="126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19T06:53:18.8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8096 15064 0,'0'-18'47,"-17"18"-32,-36 0-15,0 0 0,0-18 16,35 18 0,-52 0-16,-1 0 15,-158 18 1,141 35-1,70-53 1,-17 35-16,-1-17 0,19-1 16,17 19-1,0 17 1,0-36-16,0 1 16,0 17-16,0 0 15,35 1 1,0-19-16,-17 19 15,53 17 1,-19-36-16,125 54 31,-71-36-31,0-17 0,-1-1 32,-34-17-17,-36 18-15,0-18 16,18 0-1,-17 0-15,17 0 16,-36 0-16,36-35 16,-18-1-16,-17 19 15,0-18-15,-1-1 16,-17 1-16,18 35 16,0-18-16,-18-70 15,17 53 1,-17-18-1,0 35 1,0 1 0,-35-1 15,-18 0-31,18 1 16,-18-19-16,-106 1 31,-17 35-16,88 0 1,70 0 0,18-35-1</inkml:trace>
  <inkml:trace contextRef="#ctx0" brushRef="#br0" timeOffset="1729.96">21237 15117 0,'0'0'0,"-17"0"0,-1 0 15,18-18 1,-35 18-1,17 0-15,-17 0 16,-71 0 0,-35 0-1,0 0 1,105 18-16,-16-1 16,-19 36-1,36-53 1,-1 35-1,1 1 1,35-19 15,-18 19-15,18-1 0,0 35-1,0-52 1,0 0 15,0-1-31,0 1 16,0 0-16,18-1 15,-18 1 17,18-18-32,-1 18 31,1-1-31,53 18 15,-54-17 1,1-18-16,17 18 16,18-1-1,35-17 1,0 0 15,-17 0-15,0 0-1,17-17 1,-18-36 0,-34 35-1,-36 1-15,17 17 16,-17-53 0,0 0-1,0-18 1,0 18-1,0 36 1,0-1-16,0 0 31,-35-17-15,-18 17 0,18 1-1,-1 17 1,19 0-1</inkml:trace>
  <inkml:trace contextRef="#ctx0" brushRef="#br0" timeOffset="2525.44">20514 16245 0,'0'0'16,"18"0"-16,-1-17 31,1 17-31,17-36 0,71 19 31,53 17-31,-71-35 16,71-1 0,105-17-16,-34 0 15,17 1-15,-142 34 16,-122 18 109,-1 0-109</inkml:trace>
  <inkml:trace contextRef="#ctx0" brushRef="#br0" timeOffset="3493.32">8502 16087 0,'18'0'63,"-1"0"-32,1 0 16,35 0-32,0-53-15,-18 53 32,547-88-17,565-36 1,-442 124 0,-652 0-16,212 0 15,-301 18 1,-69 35-16,-90 70 15,143-88 1,-1-17 0</inkml:trace>
  <inkml:trace contextRef="#ctx0" brushRef="#br0" timeOffset="18262.25">8484 13494 0,'0'0'0,"-17"0"0,-19-18 16,19 18 0,17-18-1,-18 18 1,0 0-1</inkml:trace>
  <inkml:trace contextRef="#ctx0" brushRef="#br0" timeOffset="19214.21">2893 14217 0,'0'-18'16,"17"18"-1,1 0 1,0 0 0,-1 0 15,1 0-15,35 0-16,17 0 15,-17 0 1,53 0-1,123 0-15,477 0 16,-265 0 0,-18 0-16,-158 0 15,-36 0-15,-70 0 16,17 0-16,89 0 16,-194-17-1</inkml:trace>
  <inkml:trace contextRef="#ctx0" brushRef="#br0" timeOffset="22383.21">17233 14340 0,'18'0'31,"-1"0"-16,19 0 1,34 0 0,-34 0-16,52 0 15,-53 0 1,0 0-16,371 0 16,176 0-16,318 0 15,-177 0 1,88 0-16,918 0 15,-882 0-15,211 0 16,-88-52 0,-688-19-16,36 0 15,-283 71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19T07:10:50.7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8220 7832 0,'0'-18'47,"-18"18"-31,-17-18-16,-18 18 15,0 0-15,-18 0 16,-17 0-16,0 0 16,-18 18-16,18 0 15,-18 35 1,18 0-16,53-18 0,-1-18 15,-34 36 1,17 18-16,18-53 0,17 52 16,-17-17-16,-1-18 15,1 53-15,0-17 16,0-18 0,35-35-16,-18 34 15,0-34-15,1 35 16,17-18-16,-18 18 15,18 0-15,0-18 16,-18 18 0,18 18-16,0 17 0,0 18 15,0-35-15,0 17 16,0-35-16,0 17 16,0 36-16,0-35 15,18-36-15,0 0 16,-18 18-16,17 18 15,36 70 1,-53-88-16,18-18 16,-18-17-16,18-18 15,-18 17-15,0 1 16,17-1-16,1 1 16,-18 0-16,17-1 15,1-17 1,-18 36-16,35 17 0,-35-18 15,36 0 1,17 36 0,-53-54-16,70 36 15,-52-17 1,-1-36-16,1 17 16,0 1-1,-1-18-15,1 17 16,0 1-16,17 0 15,18 35-15,0-36 16,-18 54-16,53-18 16,-17-18-16,-36 0 15,0-17-15,36 17 16,-71-17 0,35-18-16,71 35 31,0-17-16,0-18-15,-53 0 16,-36 0-16,18 0 16,36-36-16,-36 1 15,1 18 1,16-19-16,-16 19 0,-19-1 16,19-17-16,-19-18 15,19 18 1,-36-1-16,35-17 15,-17-17 1,-1 52 0,1-35-1,-18 18-15,17-36 0,19-17 32,-36 53-32,17 0 15,-17-36 1,18 36-16,-18-36 15,35-70 1,1 53 0,-19-18-1,-17 53 1,18 18-16,-1-53 16,19-53-1,-36 52-15,17 54 16,-17-18-1,18 18 1,-18 0 0,0 17-16,0-17 15,0 17 17,0-17-32,0-18 15,0 35 1,0-17-16,0 17 0,-18-35 15,18-35 1,0 35 0,-35 0-1,35 18 1,-18 17 0,1 1-1,17-1 1,-35-17-16,35 17 15,-18 1-15,18-1 16,-18 0-16,-17 1 31,17-19-31,-35 19 16,1-54 0,16 54-16,19 17 31,17-36-16,-18 19-15,0-1 16,-17-17 0,0-18-1,-1 35 1,36 1 0,-17 17-16,-1-18 15,1 0-15,-19-17 16,1-18-16,-18 18 15,35 17 1,1 1 0,-1 17 15,1-18-15,-36 0-16,0-17 15,35 35 1,0 0 15,-17 0-15,18 0-1,-19 0-15,1 0 16,-18 0 0,-17 0-16,52 0 0</inkml:trace>
  <inkml:trace contextRef="#ctx0" brushRef="#br0" timeOffset="1280.28">11871 10548 0,'0'18'62,"-18"17"-46,-35 53-16,1-35 16,-37 159-1,36-124-15,18-18 16,17 1 0,18-89 77</inkml:trace>
  <inkml:trace contextRef="#ctx0" brushRef="#br0" timeOffset="2016.85">15734 10530 0,'0'36'46,"-35"-1"-46,17 18 16,-35 17-16,0 1 16,18 0-16,0-36 15,35 0 1,0-17-16</inkml:trace>
  <inkml:trace contextRef="#ctx0" brushRef="#br0" timeOffset="51839.63">16281 9190 0,'0'-18'47,"-18"18"-16,18-17-31,-18 17 15,1 0 1,-36 0 0,35 0-16,-17 0 15,0 0 1,17 0 0,-17 0-16,17 0 15,0 0 1,1 0-16,-1 0 15,-17 0 1,0 0 0,17 17-16,0-17 15,-17 0 1,17 0 0,1 18-16,-18-18 15,17 0 1,0 0-1,1 0 1,17 18-16,-36-18 16,-17 17-1,1 1 1,-1-18-16,17 0 16,19 17-1,-19-17 16,36 18-31,-17 17 32,-1-17-32,-52 53 31,52-19-15,0-52-16,1 36 15,-19-19-15,36 1 16,-17 0-1,-1-1 189,0 1-204,1 17 15,-1 0 1,-17 1-16,17 52 15,18-53-15,0 18 16,-17 18 0,-1-54-16,18 36 15,0 35 1,18-52-16,-18-1 16,53 36-1,-36-19-15,1-34 16,-1 17-16,19 18 15,-1 0 1,-35-17 0,53-1-16,0 0 31,17 18-31,-52-18 16,17-35-1,36 36 1,17-19-1,-35-17 1,-18 18 0,89-18-1,-71 0 1,0-18-16,52-52 16,-34 52-1,-36 0 1,0-17-1,1 17 1,-19-34-16,36-37 16,18 19-1,-53 17 1,-1 0 0,1 35-16,-1-35 15,19-105 1,-19 105-1,-17 17-15,0-17 16,0-88 0,0 36-1,0 16 1,0 1-16,0 53 16,0-18-1,-17-18 1,-36 1-1,35 52 1,18 1 0,-17 17-1,-19-18 1,1 18 0,-89 0-1,72 0 1,16 0-16,-87 53 15,-71 53 1,123-71-16,1 0 16,17-17-1,35-18 173</inkml:trace>
  <inkml:trace contextRef="#ctx0" brushRef="#br0" timeOffset="65898.03">18732 8167 0,'18'0'141,"0"0"-141,-1 0 15,54 0 1,-53 0 0,-1 0-1,1 0-15,0 0 94,-1 0-94,1 0 16,-1 0-1</inkml:trace>
  <inkml:trace contextRef="#ctx0" brushRef="#br0" timeOffset="70203.38">22278 8220 0,'18'0'63,"-1"0"-63,1 0 15,17 0 1,0 0-16,-17 0 16,0 0-16,-1 0 15,1 0-15,0 0 16,-1 0 0,1 0-1,-1 0 79</inkml:trace>
  <inkml:trace contextRef="#ctx0" brushRef="#br0" timeOffset="71235.99">26247 8043 0,'17'0'15,"19"-17"1,34-1-16,-17-17 15,0 17-15,53-35 16</inkml:trace>
  <inkml:trace contextRef="#ctx0" brushRef="#br0" timeOffset="75555.13">18715 8855 0,'17'0'32,"1"0"-17,17 0-15,18-18 16,-17 0-16,17 18 15,-18 0-15,18-17 16,-18 17-16,18 0 16,-18-18-16,-17 1 15,-1 17-15</inkml:trace>
  <inkml:trace contextRef="#ctx0" brushRef="#br0" timeOffset="77667.67">18680 8837 0,'17'0'16,"1"0"-1,-1 0-15,1-18 16,0 18 0,-1 0-1,1 0-15,35 0 16,106-52 0,-71 52-16,-35 0 15,-36 0-15,1 0 16,53-18-1,-54 18-15,19 0 16,-19 0 15,1 0-15,0 0-16,17 0 16,-18 0-1,1 0 1,0 0-1,17 0 17,-17 0-17,-1 0 17,1 0-1,0 0-31,17 0 15,-18 0 1,1 0-16,0 0 16,17 0-16,-17 0 15,-1 0 1,1 0 31,17 0-32,-17 0-15,-1 0 16,1 0 0,0 0 46,-18 18-46,17-18-16,1 0 62,-18 17-46,18 18 0,-18 89-1,0-54 1,17-17-1,-17 0-15,0 0 0,0-17 16,0 34 0,0-52-1,0-1-15,0 1 16,0 0 0</inkml:trace>
  <inkml:trace contextRef="#ctx0" brushRef="#br0" timeOffset="79140.37">22331 8714 0,'17'0'15,"1"0"-15,0 17 16,17-17 0,0 0-16,-17 0 0,17 0 15,18 18 1,53 17-16,0-17 16,-89-18-1,54 0-15,70 17 16,18-17-16,-71 36 15,-17-36-15,-18 0 16,-36 0 0,1 0-1,-1 0 17,1 17 108,0 19-124,-1-19-1,1-17 1,-18 18 0,18 0-1,-18-1-15,17 1 16,1-1-16,-18 19 16,0-19-16,0 1 15,0 17-15,18 18 16,-1 35-1,-17-35-15,18-53 16,-18 36-16,17-36 109</inkml:trace>
  <inkml:trace contextRef="#ctx0" brushRef="#br0" timeOffset="80579.61">26335 8837 0,'0'-18'47,"17"18"0,1 0-47,0 0 16,35 0-1,0 0-15,0 0 0,158 36 31,-123-36-15,142 35 0,17-35-1,-212 0-15,-17 0 0,-1 0 16,-17 18 171,0 35-171,0-1 0,-17-16-16,-1-1 0,18 0 15,0 1 1,-18 17-16,1-1 0,-1 19 16,18-18-16,0-18 15,-18 0 1,18-17-16,0 0 15</inkml:trace>
  <inkml:trace contextRef="#ctx0" brushRef="#br0" timeOffset="85290.33">11271 8978 0,'36'0'109,"16"0"-109,1 0 16,0 0 0,177-17-16,-213 17 31,107 0-31,-71 0 15,-36 0-15,1 0 172,0 0-156,-1 0 0,1 0-1,-1 0-15,19 0 16,17 17-16,-36-17 15,19 0 1,-19 0-16,1 18 16,35-1-1,0-17-15,0 0 16,-36 18-16,1-18 16,-1 0 30,1 0-46,-18 18 16,18-18 0,-18 17-16,17 36 15,-17-17-15,0-19 16,18 36-16,-18-18 16,0 18-1,0 88 1,0-88-1,0 0-15,0 0 0,0-35 16,0-1 0</inkml:trace>
  <inkml:trace contextRef="#ctx0" brushRef="#br0" timeOffset="124868.57">5821 8572 0,'0'-17'62,"17"17"-46,19-18 0,-19 18-16,36 0 15,18 0-15,-18 0 16,53 0-1,-1 0-15,1 0 16,0 0-16,0 0 16,0 0-16,17 0 15,18 0-15,-52 0 16,-37 0-16,54 0 16,-53 0-1,-35 0-15,35 0 16,-18 0-16,0 0 15,-17 0 1,0 0-16</inkml:trace>
  <inkml:trace contextRef="#ctx0" brushRef="#br0" timeOffset="127407">7285 8343 0,'17'0'203,"1"0"-188,17 0-15,18 0 16,-17 0-16,17 0 16,-1 0-16,-34 18 15,35-18-15,18 0 16,-54 17-16,18-17 15,-17 0-15,17 18 16,-17-18 0,-36 35 140,1-35-140,-19 36-1,1-19-15,0 1 16,-18 52-16,18-52 15,-18 17-15,18 1 16,-18 17-16,-18 17 16,53-52-16,-17 17 15,17-35-15,1 0 16,17-18 171,0-17-171,35 0-16,-35 0 16,0-36-16,18 18 15,-1 0-15,1 0 16,-18 18 0,0 17-1,0 1-15,18 17 0,-18-18 31,0 36 94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19T07:01:49.4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14940 11836 0,'18'0'62,"35"0"-62,-18 0 16,18 0-16,0 0 16,17 0-1,142 0-15,-106 0 16,106 0-1,-107 0-15,125 0 32,-160 0-32,1 17 15,52-17 1,-17 18 0,123 35-1,-52-18 1,-89-35-16,-35 0 15,0 0-15,-18 0 16,18 0-16,53 0 16,17 0-1,-70 0 1,-35 0 0,-1 0 30,1 0-30,17 0 0,36 0-16,-36 0 15,1 0 1,16 18 0,54-18-1,-70 0 1,52 0-1,0-35-15,0-1 16,-70 36 0,-1 0-1,-17-17 1,18 17 0</inkml:trace>
  <inkml:trace contextRef="#ctx0" brushRef="#br0" timeOffset="3350.93">9260 10301 0,'18'0'78,"17"0"-62,-17 0-16,53 0 15,-19 0-15,54 0 16,35 0 0,36 0-16,-107 0 15,-52 0-15,282 0 16,-53 0-16,53 35 15,-71-17-15,0 0 16,230 17 0,-106-35-1,-212 0-15,35 0 16,-35 0-16,0 0 16,-35 0-16,0 0 31,-88 0-16,-1 0 32,19 0-31</inkml:trace>
  <inkml:trace contextRef="#ctx0" brushRef="#br0" timeOffset="4856.79">16140 10442 0,'17'0'31,"1"0"-15,-1 0 0,1 0-16,88 0 15,-18 0 1,-70 0-1,105 0 1,-17 0-16,35 0 16,0 0-1,230 18 1,105 17 0,-335-17-16,388-1 15,-317-17 1,35 0-16,388 0 31,-441 0-31,18 0 16,-1 0-16,336 53 15,-388-35 1,194 17 0,-248-17-16,89-18 15,-141 0 1</inkml:trace>
  <inkml:trace contextRef="#ctx0" brushRef="#br0" timeOffset="13872.83">17886 12030 0,'17'0'0,"1"0"46,0-18-46,-1 18 16,19 0 0,-1-18-1,-17 18-15,17-17 16,-17-1-16,34 1 16,19 17-16,0 0 15,175-71 1,-52 18-1,-141 53 1,159-70 0,-141 34-16,-36 1 15,18 17 1,-36 1-16,54-36 16,-18-18-1,0-52 1,0 17 15,-36 53-31,-17 18 16,18-89-1,-18 89 1,-53-106 0,36 88-16,-36-18 15,-89-17 1,37 35-1,-19 18-15,-158-71 16,141 89 0,17-19-16,-70-17 15,71 18 1,-1 35-16,-158 0 31,141 0-31,-53 0 0,-406 0 31,389 0-31,-36 0 16,-106 53 0,18-18-1,-141 71 1,352-71 0,-317 54 15,300-54-31,-177 35 15,142 19 1,88-37 0,17 54-1,54-88 1,-36 123 15,35-106-31,0 18 16,-34 35-1,52 36 1,0-89 0,0 71-1,35-18-15,0-35 16,71 53 0,53-18-1,-18-53-15,-71-35 16,266 36-1,-107-54 17,-123 0-32,176-17 15,-123 35 1,123 0-16,-18-17 31,-193 17-31,-18-18 0,-71 18 141</inkml:trace>
  <inkml:trace contextRef="#ctx0" brushRef="#br0" timeOffset="22851.48">14746 10777 0,'0'18'31,"53"53"-15,0-19-16,88 90 15,71 69-15,88 36 16,17 18-16,142 35 16,-71-89-16,70 54 15,19-1-15,-160-105 16,-105-71-16,-89-35 15,-70-35 1,-88-18 172,-36-53-173</inkml:trace>
  <inkml:trace contextRef="#ctx0" brushRef="#br0" timeOffset="23627.17">15381 12083 0,'18'-36'63,"70"1"-48,18-18-15,53-17 31,299-107-15,177-70-16,-106 71 16,724-230-1,-1006 336-15,-142 17 16,-16 17-16,-107 36 109,18 18-93,-18-18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19T07:14:08.4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9737 8625 0,'-18'-17'78,"0"17"-62,1-53-16,-1 18 16,0-54-1,1 36 1,-1-52-16,1 34 16,-1 18-16,0-35 15,1 0-15,-1 0 16,0-1-16,1-34 15,-1 17-15,0 18 16,-17-18-16,18-70 16,-1 17-16,-17-53 15,-1 36-15,-52-159 16,71 88 15,-1-18-31,18 89 16,0 88-1,0-1-15,0 19 16,0-1 0,0 1-16,0 17 15,0 35 1,0 1 0,0-1-1,0-17-15,0 17 16,0 36 124,0-1-124,0 1-16,0 0 16,0-1-1</inkml:trace>
  <inkml:trace contextRef="#ctx0" brushRef="#br0" timeOffset="1200.16">9102 4904 0,'0'17'110,"0"19"-95,0-19-15,-18 18 16,0 1-16,1 17 15,17 0-15,-36-1 16,19 1 0,-1 0-1,1-35 1,17 17-16,-18 1 31,0-19-15,18-70 46,0 18-46,0-18-16,18 18 16,0-53-1,-1 35-15,18 17 16,-17-17-1,0 36 1,-1 17 140</inkml:trace>
  <inkml:trace contextRef="#ctx0" brushRef="#br0" timeOffset="1695.25">9102 4974 0,'0'0'0,"17"-17"31,1 17 48,0 0-48,-1 0-16,1 0 1,17 35 0,-17 18-16,17-18 15,36 71 1,-71-71-16,35-17 16,-35-1-16,18-17 15,-18 18-15,0 0 16,17-18 15,1 17-15,-18 19-1,17-36 1,-17 17-16,18-17 31,-18 18-31,18-18 78,-1 0-78</inkml:trace>
  <inkml:trace contextRef="#ctx0" brushRef="#br0" timeOffset="3126.41">9225 8467 0,'35'0'94,"1"0"-94,-1 17 15,-17 1-15,35 35 16,-18-36 0,53 72-16,0-19 0,-53-52 15,36 35-15,-36-36 16,1 19-16,-19-36 15,18 17-15,-17-17 16,0 0 15,-1 0-31,1 18 16,0-18 0,-1 0-1,-17 18-15,36-18 0,-19 35 16,1-35-1,0-18 95,-18 1-95,0-1-15,0 0 16,0 1 0,0-1-16,0-17 15,0 0 1,35-18 0,-18-18-16,-17 53 15,36 1 1,-36-1-1,0 0-15,17 18 16,1-35 15,0 35-15,-18-17-16,0-1 172</inkml:trace>
  <inkml:trace contextRef="#ctx0" brushRef="#br0" timeOffset="5932.45">10142 9684 0,'18'0'62,"-18"17"-46,18 72 0,-1-19-16,-17-35 15,0 18-15,18 18 16,0-1-16,-18 1 15,0 17-15,17 53 16,1-70 0,-18-53 31,17-18-32,-17 35-15,0-18 16,18 1-16,-18 17 15,0-17 1,0-36 125</inkml:trace>
  <inkml:trace contextRef="#ctx0" brushRef="#br0" timeOffset="7229.09">10142 9596 0,'-17'0'78,"17"17"-63,-36 1 1,36 35-16,-35-36 0,18 36 16,-19-17-16,36-1 15,-17-18 1,17 1-16,-18 0 15,18-1-15,0-34 63,0-1-47,18 0-16,17-52 15,-17 17-15,17 0 16,18-35-16,-36 70 15,-17-17-15,18 17 16,0 1-16,-18-1 16,17 18 62,19 0-63,-19 18 1,1-1 0,-18 1 15,0 17-15</inkml:trace>
  <inkml:trace contextRef="#ctx0" brushRef="#br0" timeOffset="7400.05">10301 9807 0,'71'88'16,"-142"-176"-16,212 282 0,-88-123 15,-18-36-15,1-17 16,-1-1-16,-17-17 31,-18-35-15,0 17-16,-18-52 15</inkml:trace>
  <inkml:trace contextRef="#ctx0" brushRef="#br0" timeOffset="8460.57">10072 10495 0,'17'0'78,"19"0"-62,-19 0 0,36 18-16,-35 17 15,35-35-15,-18 35 16,0-17-16,-17-18 16,17 0-16,-17 18 15,0-18 1,-1 17-16,19-17 15,-19 0 79,1 0-63,-1-17-31,19-1 16,-1-35 0,-35 35-16,35-17 15,-35 53 48,0-36-1,0 1-46</inkml:trace>
  <inkml:trace contextRef="#ctx0" brushRef="#br0" timeOffset="20923.07">19756 9119 0,'0'0'0,"17"0"47,1 0-32,-18 18 16,0 0-15,0 17-16,17-17 16,1 17-16,-18 18 15,18-36 1,-1 1-16,-17 0 16,36-1-16,-19 1 15,-17 0 1,36 17-1,-1 0 1,0-35 0,-35 18-16,18-18 15,-1 17 1,1-17-16,0 36 31,-1-36-15,1 0-1,0 17-15,-1-17 16,1 0 0,17 0-1,-17 0 1,-1 0-16,1 0 16,-18-17-16,18 17 15,-1 0 126,1 0-94,0-18-32,-18 0 1,17 18 0,1-17 15,0 17-16,-1 0 1,1 0 47,-1 0-48,-17-18 1,18 18-16,0 0 297,-1 0-266,1 0 31,0 0-30,-1 0-17,1 0 48,0 0-16,-1 0 78,1 0 328,0 0-406,-1 0 15,1 0-46,17 0-16,71 18 31,-88-18-31,17 0 16,-18 0-16,1 0 31,0 0 0,17 0-31,0 0 16,-35 17-1,18-17 1,0 0 0,-1 0 15,36 0-15,0 0-16,18 18 0,-19-18 15,-16 0 1,17 0-1,-36 0 1,1 0-16,0 0 31,17 0-15,-17 0-16,-1 0 16,1 0-16,-1 0 15,1 0 1,0 0-1,-1 0 48,1 0-47,17 0-1,18 0 1,0 0-1,18 0 1,-54 0 0,19 18-1,52-18 1,-35 0-16,211 35 16,-52-35-1,-36 0 1,-35 0 15,-105 0-15,17 0-16,0 0 15,-1 0-15,1 0 32,-35 0-32,17 0 15,-17 0-15,0 0 16,17 0-1,-17 0 1,17 0-16,-18 0 16,1 0-1,0 0-15,-1 0 32,19 0-17,-1 0 1,0 0-16,36 0 15,-18 0-15,-18 0 16,71 0 0,35 0-1,0 0 1,-53 18-16,71-18 31,-89 0-31,1 0 16,-36 0-1,-17 0 1,17 0 0,18 0-1,53 0-15,17 0 16,-87 0 0,70 0-16,-54 0 0,-16 0 15,-19 0 1,1 0 31,0 0-47,-1 0 31,1 0-15,0 0-1,-1 0 1,36 0-16,0 0 15,0 0 1,-35 0-16,87 0 16,-87 0-1,17 0-15,54 0 16,-54 0-16,18 0 16,-18 0-16,18 0 15,-18 0-15,-17 0 16,17 0-1,-17 0 32,-1 0-47,1 0 16,17 0-16,-17 0 16,0 0-1,-1 0-15,1 0 16,0 0-1,-1 0 1,1 0-16,-1 0 16,1 0-1,0 0 1,-1 0 0,19 0-1,-19 0-15,1 0 16,17 0-1,0 0-15,36 0 32,-53 0-32,-1 0 31,1 0-15,17 0-16,-17 0 15,52 0 1,-34 0-16,-19 0 15,1 0 1,0 0 0,17 0-1,-17 0-15,70 0 16,53 0 0,-88 0-1,-36 0-15,1 0 16,0 0-1,17 0 1,-17 0 0,35 0-16,17 0 15,-35 0 1,-17 0 0,0 0-1,17 0 1,71 0-1,-18 0 1,-35 0-16,-18 0 16,-17 0-1,-1 0-15,36 0 16,71 0-16,264 0 16,-159 0-1,124 17 1,-265-17-16,-35 0 15,-35 0 1,17 0 15,18 0-31,0 18 16,-36-18-16,54 0 31,-18 0-31,-18 0 16,18 0-1,0 0 1,123 0 0,-34 0-1,-90 0-15,-34 0 16,35 0-16,-35 0 16,-1-18-1,1 1 1,0-1-1,-1 0-15,-17 1 16,18 17-16,17-36 31,-35 1-31,35 17 16,-35 1 0,18-18-1,-18 17 48,0 0-48,0 1 1,-18-1 0,-17 18-16,0-18 15,-18 1-15,-53-19 16,-35 19-1,-18-18 1,53 17 0,-17 0-16,-124-52 15,18 34 1,176 19 0,17 17-1,-87 0 1,17-36-1,0 36 1,18-17-16,-88-18 16,70 17-16,-18 0 15,19 1 1,16 17-16,-34 0 16,35 0-16,-18-18 0,18 18 15,-18 0-15,0-18 16,-264-17-1,-1 0 1,177 35 0,106-18-16,-53 18 15,0 0-15,-36 0 16,54-17-16,17 17 16,-106 0-1,107 0-15,16 0 16,-228 0-1,140 0 1,1 0-16,-106 0 16,158 17-16,19-17 15,-72 0 1,1 35 0,70-17-16,18-18 15,17 0-15,-35 18 16,18-1-16,-53 1 15,18 17-15,-1-17 16,-17 0-16,-18-1 16,36 1-16,-54-18 15,89 0 1,0 17-16,35-17 16,-17 18-1,-1-18 1,-35 18-16,53-18 15,-53 0 1,36 0-16,17 0 16,-35 0-16,0 0 15,-54 35 1,72-17-16,52-18 16,-17 0-16,17 0 15,1 0 1,-1 17-1,-70-17-15,-18 18 16,18-18 0,-18 18-16,35-18 0,-87 17 31,140-17-15,0 0 30,-35 0-30,18 0 0,0 0-16,17 0 0,1 0 15,-1 0-15,0 0 16,-140 0 0,105 0-1</inkml:trace>
  <inkml:trace contextRef="#ctx0" brushRef="#br0" timeOffset="47630.1">23160 6121 0,'18'0'31,"17"0"-15,-18 0-16,36 0 16,-35 0-16,0 0 15,87 0 1,19 0-16,88 0 15,140 0 1,-211 0-16,54 0 16,404 0-1,1271 35 1,-141-17 0,-1341-18-1,-36 0 1</inkml:trace>
  <inkml:trace contextRef="#ctx0" brushRef="#br0" timeOffset="51509.94">23142 6050 0,'0'18'109,"-35"35"-109,0 17 16,-18 18-16,17-35 16,19 0-1,-1-35-15,1 17 16,-19 18-16,36-18 15,-35 18-15,17-17 16,18-19-16,0 1 31,0 0 1,-17-1-32,-1 18 15,18-17-15,-18 17 16,1-35-1,17 36 32,0-19-31,0 19 0,0-19-16,-18 1 15,18-1-15,0 19 16,0-1-16,0 0 15,0-17 1,0 0-16,18-1 172,17-17-156,-17 18-1,-1-18-15,36 0 16,-35 0-16,-18 17 15,35-17-15,0 18 16,1-18 0,17 35-16,-18-35 0,88 36 15,19 17 1,122 17-16,-105-52 0,123 17 16,-17 0-1,-124-17 1,194 0-1,53-1 1,-53 1 0,-158-18-16,-72 0 15,36 0-15,36 0 16,-89 0-16,53 0 16,-35 0-1,35-18 1,-35 18-16,-53 0 15,-36 0-15,1 0 16,123 0 0,-35 0-16,106-17 15,-54 17-15,-34 0 16,246 0 0,-299 0-1,-1 0-15,19 0 16,34 0-1,-35 0-15,18 0 16,35 0-16,71 0 16,-71-18 15,106-35-15,18-35-1,-142 53 1,1-1-16,-19 1 15,-69 0 1,17 17 0,-36-17-1,1 17 1,-1-35 0,-17 0-16,0-17 15,0 17-15,0-53 16,0 36-1,0 52 1,0-17-16,0-1 16,0 1-1,0 17 1,-52-17 0,-19 0-16,36 17 15,-1 1 1,-140-19-16,106 19 15,-36-1 1,70 18-16,-34 0 16,-265-71-16</inkml:trace>
  <inkml:trace contextRef="#ctx0" brushRef="#br0" timeOffset="64954.58">29386 13159 0,'18'0'62,"-18"17"-15,18 54-47,-18-36 0,0-17 16,0 105-1,-53 36 1,-18 0-16,18 17 16,-53-17-16,36-18 15,-1-18-15,1-17 16,-18 71 0,88-160-16,0 1 15,-18-18 204,-35 0-203,18 0-16,-106 0 15,35-35 1,-18-54-1,71 1-15,-17 0 16,35-106 0,35 106-16,0-89 15,-18-17 1,18 106 0,-18 0-16,-17-18 31,17 53-16,18 36-15,0-1 16,0-17 0,0 17-16,18-17 15,35 0 1,0-36 0,17 18-16,-52 35 15,17-17-15,1 18 16,-1-1-16,0 18 15,18 0 1,35 0 0,71 18-1,70 70 1,-105-18 0,-71-70-16,-18 18 15,-17-18 1,-1 0 31,-17 18-47,18-18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19T07:17:52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27728 7514 0,'0'18'31,"18"-1"-31,-18 1 16,18-18 46,17 0-62,35 35 16,36 1-1,88 34 1,89 71-16,-125-35 16,1 35-16,-88-17 15,-1-18 1,-70 35-16,0 0 15,0 106-15,0-71 16,0 36-16,-70-18 16,70-53-16,-18 35 15,18-17-15,-18 0 16,18 17-16,0-88 16,0 106-16,0-88 15,0 106-15,0-36 16,0-35-16,0 18 15,53 18-15,-18-36 16,1 0-16,17 18 16,-18-89-1,0 18-15,-17-17 0,0-18 16,17 17-16,-18-17 16,19-18-16,-36-17 15,17-18 16,1 0 1,0 0-32,17 0 62,-17 0-46,-1 18-16,-17 17 15,18-35-15,-18 18 16,0 17-16,0-17 16,0 17-1,0 18-15,17 0 16,1 17-16,0-17 16,17 0-16,-35 88 15,18-88-15,-18 0 16,17-35-16,1-1 15,0-17-15,158-35 16,-70-18 0,-36 18-16,19-53 15,-37 52-15,37-34 16,-36 35-16,-18-1 16,-18 1-16,19 17 15,-19-17-15,1 35 16,-18-18-1,35 18 32,-17 0 16,-71 36-16,18-19-32,-18 1-15,-71 70 16,-52 124 15,123-142-31,0-17 16,18 0-16,17 18 15,18-54-15,-35 54 16,0 35 0,35-89-1,0 19 1,0-1 0,0-17-16,0 35 15,0 17-15,0 71 16,0 0-16,-18 142 15,18 34 17,-18-88-1,-17 36-15,-71-18 15,53-141-31,-88 105 15,-123 125 1,140-178 0,1 36 15,35 0-15,17-105-1,53-54-15,1 0 16,-19 0 31,1-17-47,-212 0 47,230-18-16,17-53 0,0 0 0,0 35-31</inkml:trace>
  <inkml:trace contextRef="#ctx0" brushRef="#br0" timeOffset="10704.15">28522 5203 0,'35'0'78,"1"0"-62,-1 0-16,-17 0 16,52 0-1,36 0-15,-36 18 16,19 17-16,-36 1 15,-18-19-15,0 19 16,-17-19-16,-1 36 0,-17-35 16,18 35-1,-18 0-15,0-36 16,0 36-16,0 0 16,0-18-16,0 1 15,0-1-15,-35 35 16,17-34-16,1-1 15,-36 18-15,53 0 16,-36-18-16,36-17 16,-17 17-16,-1-17 15,18-1 1,18-17 31,17 0-47,0 0 15,-17 0-15,141-35 32,-36 17-32,-17-17 15,-71 0-15,18 17 16,71 1 0,-36-1-1,-106 18 32,1 0-31,-1 18-1,-53-1 1,-17 1 0,53-1-16,-36 1 15,-17-18 1,70 18-1,1-1-15,-18-17 16,17 18 0,-17 0-16,-1-18 15,36 17 32,0 19-16,0-19-31,0 1 16,0 0 0,0-1-16,18 1 47,0-1-47,35-17 15,17 18-15,-17 0 16,-35-1-16,-1-17 15,-17 18-15,18-18 16,0 0-16,-18 18 16,0-1-16,17 19 15,-17-1-15,0 0 16,0-17-16,0-1 16,0 19-16,0-19 15,0 19 1,-17-1-16,-1-17 15,-17 17-15,17-18 16,0 1-16,-17 17 16,17-17-1,1 0-15,-1-18 16,1 35-16,-1-35 16,-53 18-16,36-18 15,-18 17-15,-35-17 16,-36 0-16,-17 0 15,18-17-15,17-1 16,36 18 0,-1-18-16,53 18 15,1 0-15</inkml:trace>
  <inkml:trace contextRef="#ctx0" brushRef="#br0" timeOffset="19536.16">21343 6615 0,'18'0'47,"-18"-18"-47,17 18 15,1 0 1,0 0 0,17 0-1,-17 0 1,17 0-16,0 0 15,0 0-15,1 0 16,17-18-16,17 18 16,71 0-16,-53-17 15,36-19-15,-36 36 16,-35 0 0,-35 0-16,17-17 15,-17 17-15,-1 0 31,18 0-15,18 0-16,0 0 16,0 0-16,18 0 15,-1 0-15,-17 0 16,-35 0-16,0 0 375,-1 0-359,1 0-1,-1 0-15,1 0 16,0 0-16,-1 0 15,1 0 17,0 0 30</inkml:trace>
  <inkml:trace contextRef="#ctx0" brushRef="#br0" timeOffset="28338.53">17445 4798 0,'-18'0'156,"1"0"-156,-36 0 16,-18 0-16,36 0 16,-106 0-16,53 0 15,-1 0-15,54 0 16,17 0-16,1 0 31,-1 0 16,1 0 0,-1 0 78,0 0-110,1 0-15,-1 0 16,0 0-16,-35 17 16,36-17 62,-1 0-78,0 18 15,-17-18-15,18 0 110,-1 0-63,0 0-47,18 18 62,0-1-62,-17 1 16,-1 35-16,0-18 15,1 18-15,-1 0 16,18 0-16,0 17 16,-35 19-16,35 52 15,0-53-15,0 18 16,0-36-16,-18 1 16,18-36-16,0 53 15,0-52-15,0 17 16,0-36-16,0 36 15,0-18-15,-17 1 16,17 17-16,0 0 16,0-1-16,0 1 15,0 0 1,0 0-16,0-18 16,0 18-16,0-17 15,0 17-15,0-18 16,0 0-16,0 0 15,0-17 1,35-18 140,-18 0-140,19 0 0,-1 0-1,-17 0 1,-1 0-16,1 0 15,17 0-15,18 0 16,-18 0-16,36 0 16,0 0-16,-1 0 0,54 18 15,-89-18 1,-18 0-16,19 17 16,-19-17-16,72 0 15,-19 0 1,18 0-16,0 18 15,-52-18-15,-19 0 16,1 0 0,-18 18 218,-18-1-203,1-17-15,-19 0-16,19 0 16,-1 0-1,-17 0-15,17 0 16,-35 0-16,0 0 15,1 0 1,-1 0-16,17 0 16,1 0-16,17 0 31,-17 0-15,-18 0-1,18-17 1,-18 17-16,18-18 15,-18 18-15,-18 0 16,-17 0-16,18-35 16,34 17-16,1 18 15,17 0 173,1 0-126,17-18 126,0 1-188,-18 17 15,18-18 1,0 1 0,0-1-1,0 0 1,0-17-16,-18 17 16,18 1-16,0-1 15,0-17 1,0 17-16,0 0 15,0 1-15,0-1 16,0 1 0,0-54-1,0 36-15,-35-1 16,35 19-16,0-1 16,0-17-16,0 0 15,0-1 1,0-17-16,0 0 15,0-17-15,0-1 16,0 36 0,0-18-16,0 0 15,0 18-15,0 17 16,0-17-16,0 0 16,18 0-16,-18-1 15,0-17-15,17 0 16,-17 18-16,18-18 15,-18 18-15,0 0 16,0-1-16,0 1 16,0 17-16,18-17 15,-18 18-15,0-1 16,0 0 0,17-17 30,-17 17-30,0 1 0,0-1-1,18 0 1,-18 1 0,18-18-16,-18 17 15,0 0 1,17 1-16,-17-1 15,18 18 1,0 0 156,-1 0-141,1 0-15,-1 0-16,19 0 15,-19 0-15,19 0 16,-1 0-16,-17 0 16,17 0-16,0 0 15,0 0 1,-17 0-16,35 0 0,-18 0 16,18 0-1,-18 0-15,1 0 16,-19 0-16,1 0 15,17 0-15,-17 0 16,0 0-16,17 0 16,0 0-1,0 0-15,-17 0 16,35 0-16,0 0 16,-36 0-16,19-18 15,-19 18-15,1 0 16,0 0 31,-1 0-47,1 0 15,-36 0 329</inkml:trace>
  <inkml:trace contextRef="#ctx0" brushRef="#br0" timeOffset="43237.49">17198 7602 0,'-18'0'62,"1"0"-46,-19 0 0,1 0-16,-18 0 15,-35 0-15,0 0 16,-36 0-1,1 0-15,35 0 16,-53-35-16,-18 35 16,18 0-16,0-18 15,70 18-15,36 0 16,35 18 125,0 35-141,0 18 15,0 17-15,0 18 16,0-18-16,-36 53 15,19 18-15,-18-18 16,17 0-16,0 0 16,18 71-16,-17-18 15,17-53 1,0 70-16,0 19 16,0-1-16,0-17 15,0 70-15,-36-70 16,36-18-16,0 0 15,0-18-15,0 0 16,0 1-16,0-1 16,0-35-16,0-52 15,0 52-15,0 0 16,0-18-16,0 18 16,18 0-16,0-35 15,-18-35-15,17 35 16,1-18-16,0 35 15,-18 18-15,17 1 16,-17-1-16,0-18 16,0 18-16,0 0 15,0-17 1,18-1-16,-18-34 0,0-19 16,17 159-1,1-88 1,-18 1-16,0-54 15,0 18-15,0-36 16,0 1-16,0-1 16,0-17-16,0 0 15,0 0-15,0-18 16,0 1-16,0-19 16,0 19-16,0 34 15,0-52 1,0 17 15,0-17-15,0-1 31,18 1-32,-18 0 1,17-18-16,-17 35 47,18 0-47,0-17 15,-18 35-15,0-18 16,0 0-16,0 0 16,0 18-16,0-35 15,0 0-15,0 17 16,0-17-1,0 17 1,0-18 15,0 1 47,0 0-78,0 17 16,0-17-16,0-1 16,0 1-1,0 0-15,0 17 16,17 0 0,-17-17-16,18 17 15,-18 0-15,0-17 31,0 0-15,0-1 15,0 1-15,18-18 0,-1 0-1,1 0 1,35 18-16,35 17 15,18 0-15,35 0 16,35 36-16,-140-71 16,-1 18-16,141 35 15,-35-36-15,-17 1 16,-36-18-16,-17 0 16,-54 0-16,18 0 15,-52 0 376,-1 0-376,1 0 1,-1 0-16,-17-18 16,17 1-1</inkml:trace>
  <inkml:trace contextRef="#ctx0" brushRef="#br0" timeOffset="51973.88">21308 6032 0,'0'18'93,"0"35"-93,0 0 16,-18-35-16,18 87 16,-35-52-16,17 53 15,18-88 1,0-1-16,0 1 16,0 17-16,0-17 15,0 0 1,0-1-1,-17 1 17,17 0-17,0-1 1,0 1 0,0 0-1,0-1 1,-18 18-16,18 1 15,-18-1-15,18-17 16,0-1-16,36-17 94,-1-17-94,-18-1 15,19 0-15,-19 18 16,1 0 15,0-17 16</inkml:trace>
  <inkml:trace contextRef="#ctx0" brushRef="#br0" timeOffset="54324.33">21378 10125 0,'0'17'31,"0"1"-31,0 17 16,0 18-16,36 18 16,-36-54 15,0 1-15,0 35-16,0-35 15,0-1 1,17-17 31,1 0-32,17 0 1,-17 0 0,-1 0-1,1 0-15,0 0 31,-1 18 16,1 17-47,-18-17 16,18-1-16,-1 19 16,-17-19-16,0 1 15,0 17-15,18-17 16,-18 17-16,18-17 15,-18-1-15,0 19 16,0-19-16,0 19 16,0-1-1,0 18-15,0-18 16,0-17 0,0-1 15,17-17 63,18 0-79,1 0 1,34 0-16,-34 0 15,-1 0 1,53 0 0,-17 0-1,52 0-15,-35 0 16,18 0-16,-18 0 0,-70 0 16,0 0 77,17 0-61,-18 0-32,1 0 15,0 0 48,-1 0-48,-17-17 1,0-1-16,0-17 16,0-18-16,36 0 15,-19 53-15,-17-35 16,0 17-1,18 0 17,-18 1-17,35-1 1,-17-35-16,0 36 16,-1-36-1,-17 35 1,18-17-1,-18 17 1,0 1-16,0-1 16,0 0 15,0-17-15,0-18-16,-35 0 15,17 0-15,18 0 16,0 36-16,0-1 15,-18 0-15,18 1 32,-17-19-17,-19 36-15,36-35 16,-35 18-16,0-1 16,17 0-16,-17 18 15,0-17-15,17-1 16,-17 18-16,-1 0 15,-17 0 1,1 0-16,-1 0 16,0 0-16,-53 0 15,18 0-15,35 0 16,0 0-16</inkml:trace>
  <inkml:trace contextRef="#ctx0" brushRef="#br0" timeOffset="55701.79">23089 10971 0,'0'0'0,"18"0"47,0-17-47,-1 17 16,19 0-16,-1 0 15,0 0-15,71 0 16,-36 0 0,72 0-16,-125 0 15,54 0 1,211 0-16,-17 0 16,-54 0-16,19 0 15,193 53 1,-317-53-1,-36 0-15,1 35 16,17-35-16,53 35 16,71-35-16,35 0 0,123 35 15,-35-35-15,142 0 16,-19 53-16,-123-53 16,-158 18-16,-124-18 15,-71 0 157</inkml:trace>
  <inkml:trace contextRef="#ctx0" brushRef="#br0" timeOffset="56822.29">23178 6826 0,'52'18'47,"-16"0"-47,87-18 31,248 52-31,34 19 16,72 17-16,69 0 16,-52-35-16,-123 0 15,-19 0-15,36-53 16,-88 0-16,-88 0 15,17 0 1,106 0 0,-246 0-16,-72 0 15,-17-18 188</inkml:trace>
  <inkml:trace contextRef="#ctx0" brushRef="#br0" timeOffset="60910.34">19667 7003 0,'0'-18'62,"0"36"32,-35-1-94,35 1 16,-18 0-1,18 34-15,-17-34 16,17 0 0,0 17-16,0-17 15,0-1 32,17-17-31,1 0-16,0 0 15,-1 18 1,19-18 0,17 0-16,-36 0 15,1 0-15,-1 0 16,36 0-16,-35 0 31,17 0-31,-35-18 16,18-17-16,0 17 15,17-52 1,-18 35 0,-17-1-16,0 1 15,0 17-15,0 1 16,0-1-16,0 0 31,-17 18-15,-1 0-16,1 0 15,-19 0-15,1 0 16,-18 0-16,35 0 16,-17 0-16,0 0 15,17 0 1,1 0-1,-1 36 1,0-36 0</inkml:trace>
  <inkml:trace contextRef="#ctx0" brushRef="#br0" timeOffset="61471.33">20214 7232 0,'18'0'32,"-1"0"-1</inkml:trace>
  <inkml:trace contextRef="#ctx0" brushRef="#br0" timeOffset="62304.36">20408 6844 0,'0'0'0,"0"35"78,0-17-62,0 35-16,-17-36 16,17 19-16,0-19 15,17 1 1,1-18 15,17 0-15,0 0-16,-17 0 15,17 0-15,-17 0 16,17 0-16,-17-18 16,17 1-1,0 17-15,-35-18 16,18 18-16,0 0 16,-36 0 140</inkml:trace>
  <inkml:trace contextRef="#ctx0" brushRef="#br0" timeOffset="62734.8">20673 6844 0,'-18'0'31,"18"18"-15,0-1-1,0 1-15,0 52 16,-35 19-16,35-54 31,0 0-31,0 0 16,0 18-16,0-35 15,18-18 32,-1 0 16,-17-18-63,0-17 15</inkml:trace>
  <inkml:trace contextRef="#ctx0" brushRef="#br0" timeOffset="63887">20920 6720 0,'0'18'156,"-18"17"-156,0-17 15,18 0-15,0 17 16,0 0 0,0-17-1,0-1-15,0 1 16,0 0 31,18-18-16,0 0-15,17 0-1,-17 0-15,-1 0 16,1-18 0,17 18 46,-17-18-62,-1 1 94,-17-1-63,-17 18-15,17-17-1,-18-1-15,-17-17 16,17 17 0,1 18 93,-1 0-93,0 0-16,1 0 15,-19 0 1</inkml:trace>
  <inkml:trace contextRef="#ctx0" brushRef="#br0" timeOffset="66327.27">20973 6985 0,'-18'0'79,"0"0"-79,1 0 15,-1 0 16,18 18-31,-18 17 16,1-17-16,17-1 16,0 1 15,0-1-15,0 1 15,0 0-16,17-18 1,1 17 0,0-17-1,-18 18 1,17 0-16,1-18 16,0 17-1,35-17 1,-53 18-16,17 0 15,18-18-15,-17 17 32,0-17-32,-1 0 15,19 18-15,-1-18 16,-17 0 0,-1 0-1,18 0 1,-35-18-16,18 18 15,-18-17-15,0-1 16,0 0-16,18 18 16,-18-17-16,0-1 15,0 0-15,0 1 16,0-19 0,-18 36-1,0 0 1,18-17-16,-17 17 15,-1-18-15,1 18 16,-1-17 0,-17 17-16,17 0 15,0 0 1,1 0-16,-1 0 16,0 0 15,1 0-16,-1 0 32,18-18 31,0 0-78,0 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19T07:25:50.1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2522 11271 0,'0'0'0,"36"0"63,-36-17-48,17-1 1,-17 0-16,18 18 16,0-17-16,17-19 15,18-17-15,-36 36 16,1-1-16,17-17 16,-17 0-16,17-1 15,1 19-15,-19-1 16,1 0-1,-1 18-15,1-17 16,17-1 0,1-17-16,-19 17 15,19-17-15,16 17 16,-16-17-16,-1 0 16,-17 17-1,-1 18-15,1 0 16,-18-17-1,18 17 1,17-18-16,0 0 16,53-17-1,-35 17 1,18-17 0,-54 35-16,1 0 15,0-18-15,35 1 16,-18-1-16,0 18 15,53-17-15,-35-1 16,18 0-16,70-17 16,-53 35-1,-35 0-15,0-35 16,0 17 0,-18 18-1,-17 0 1,-1-18-16,19 1 15,52-1 1,106 0 0,-106 1-16,-35-1 15,71 1-15,-89 17 16,-18-18-16,1 18 16,35 0-1,0-18-15,141 1 16,-71-1-1,19 18-15,104-35 16,-140 17 0,-70 0-1,-19 18-15,36 0 16,0 0-16,18-17 16,17-1-16,-18 1 15,36-1-15,141 18 16,-141-18-1,0 1-15,0-19 16,-1 1 0,-34 17-16,52-52 15,36 35 1,-18-18 0,-88 53-16,-17-18 15,-19 0-15,18 18 16,1 0-16,17-17 15,35-19-15,-35 1 16,106-18 0,-71 18-1,-18 0-15,-17 35 16,18-36-16,87-16 16,1-19 15,-88 36-31,70-18 15,-18 0 1,19 0 0,-1 0-1,0 0 1,-88 35-16,0 1 16,-1-1-16,-16 1 15,70-36 1,-18 17-16,-18 19 15,19-1-15,16-35 16,-52 36 0,53-19-16,18 1 15,70-36 17,-71 54-32,-17-1 31,-53 0-16,-36 18-15,36 0 16,141 0 0,36 18-1,-124-18-15,17 0 16,36 0 0,-53-35-16,-1-36 15,-34 1 1,-53 52-1,17-35-15,35-35 16,54 17 0,-71 19-1,-36 34 1,19-17 0,17-36-16,70-52 31,-35 34-16,-17 36 1,-1 1-16,-17 16 16,18-52-1,-18 70-15,-18-17 16,0 18-16,-17 17 16,17-18-16,1 18 15,52 0 1,35 0-1,-70 0 1,0 0-16,0 0 16,-35 0-16,-1-18 15,19-17 1,-19 17 0,-17 1-1,18 17 1,-1-18-16,1 0 15,0 1 1,-1-1 0,1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19T07:28:49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23830 9402 0,'35'0'46,"18"0"-30,0 0-16,35 0 16,1 0-16,52 0 15,-88 0 1,-36 0 0,36-18-16,88 0 15,-88 1-15</inkml:trace>
  <inkml:trace contextRef="#ctx0" brushRef="#br0" timeOffset="2015.09">24606 12524 0,'0'-18'47,"-17"0"-32,-19 18-15,19 0 16,-19 0-16,-16 0 15,-19 0-15,0 0 16,1 0-16,35 0 16,-18 0-16,35 18 15,0-18 32,1 0-47,-19 18 16,-16-1-1,34 1-15,-17-18 16,17 0 0,0 18-1,1-1 1,-1-17-16,0 18 16,-17-1 15,17-17-31,1 0 15,-18 18-15,-1 0 16,19-18 0,-1 0-16,18 17 15,-18-17 1,18 18 0,-17 0-16,17-1 15,0 1 1,-18 0-16,18-1 15,0 18 1,0-17 0,0 0-16,0-1 15,0 19-15,18-36 16,-1 17-16,-17 1 16,18 0-16,-18-1 15,35 1-15,-17 0 16,17 17-16,-17-18 15,-1-17 1,1 18 0,17 0-1,-17-18-15,17 17 16,-17-17 0,17 18-16,1 0 15,-1-18-15,0 17 16,18-17-16,-35 0 15,-1 0-15,1 0 16,0 0 0,-1 0-16,1 0 15,-1 0-15,1 0 16,35 0-16,18 0 16,-1 0-1,-17 0 16,0-17-31,-18-1 16,1-17 0,34-18-16,-52 0 15,-1 35-15,-17-17 16,18 17-16,-18 1 16,0-19-1,0 19-15,0-1 16,0 0-16,0 1 15,-18-36 1,1 35 0,-19-35-16,-16 0 15,34 36 1,18-1-16,0 1 47,-18 17-47,1-36 15,-1 36-15,0-17 16,1 17-16,-19-18 16,19 18-16,-1 0 15,1 0 1</inkml:trace>
  <inkml:trace contextRef="#ctx0" brushRef="#br0" timeOffset="5254.14">24465 9384 0,'0'-18'47,"35"18"-47,1 0 16,-1 0-16,0 0 15,1 0-15,-19 0 16,18 0-1,1-17-15,-36-1 0,35 18 16,-17 0 0,-18-35-1,17 35 1,1 0 0,0-18-1,-1-17 1,-17 17-1,0 1 1,18-1-16,-18-35 16,0 35-16,0 1 15,0-19 1,0 19 0,0-1-1,0 0 16,0 1-31,-18 17 16,1-35-16,-1 35 16,0-18-16,1 18 15,17-18 1,-18 18 0,18-17-16,-18 17 15,1-18-15,-19 18 16,1-18-16,18 18 15,-19-17 1,19-1-16,-36 18 16,35-18-1,0 1 1,1 17-16,-18 0 16,17 0-16,-17 0 15,17 0 1,0 0-1,1 0 1,-1 0-16,-17 0 16,17 0-16,-17 0 15,17 0 1,1 0 15,-1 0-31,-17 0 16,17 17-1,0-17-15,-17 0 16,17 18 0,1-18-16,-1 18 15,1-18-15,-1 0 16,0 0 0,1 17-1,-1-17-15,-17 0 16,-1 18-16,19 0 15,-19-1 1,19 1 0,-1-18-1,18 18 1,-17-1-16,-1-17 16,18 18-16,-18-1 15,1-17-15,17 18 16,0 0-16,-18-1 15,18 1 1,-18 0 0,18-1-16,0 1 31,0 0-15,0-1-1,0 1 16,-17 0-31,17-1 16,0 1-16,0-1 16,0 1-1,0 0 1,0-1 0,0 19-1,0-19 1,0 1-1,0 0 17,17-18-17,-17 17-15,18-17 32,0 0 108,-1 0-93,1 0 0,0 0-31,-1 0-1,1 0-15,-1 0 63,1 0-48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19T07:29:45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9031 16228 0,'18'0'78,"17"0"-78,-17 0 16,35 0-16,0 0 15,35 0-15,0 0 16,53 0-16,-18 0 16,-17 0-16,-35 0 15,-54 0-15,1 0 16,0 0-16,17 0 31,-17 0 0,-1 0 32,1 0-47,0 0 15,-1 0-16,1 0 17,0 0-17,17 0 32,-53 0 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19T07:32:34.1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8520 16051 0,'0'0'0,"17"0"16,1 0 0,-1 0 15,1 0-31,0 0 16,17 0-16,0 0 15,18 0-15,0 0 16,18 0-1,-1 0-15,-17 0 16,-18 0 0,124 0-16,-106 0 15,212-17 1,-230-1-16,0 0 16,-17 1-1,88 17-15,35 0 16,-124-18-16,1-35 15,-18 0 1,0 36 0,0-19-16,0-16 31,0-19-15,-18 36-16,18-1 15,-17 1-15,-1 18 16,1-19-1,-19 19 48,1 17-63,17 0 16,-17 0-16,-18-36 15,0 36-15,0-17 16,-35-1-16,-18-17 15,1 17 1,-1 0-16,-53 1 16,71-1-16,-230-17 15,230 35 1,0 0 0,-89 0-1,54 0-15,105 0 16,1 0-1,17 18 1,0-1 0,0 1-1,0-1-15,0 36 16,0 71 0,35-36-1,0 0 1,18 0-1,-18-17-15,-17-18 16,17-35-16,-17-1 16,0 1-1,-1-1-15,1 1 16,0-18 0,17 18-1,-18-18 1,1 0-1,0 0 1</inkml:trace>
  <inkml:trace contextRef="#ctx0" brushRef="#br0" timeOffset="68010.46">2752 15857 0,'35'0'47,"-17"-17"-47,17 17 16,0 0-16,18 0 15,0 0-15,18-18 16,-1 18-16,18-18 16,-35 18-16,-35 0 15,70-17-15,177 17 16,-54-18 0,-17 18-16,-35-17 15,70 17-15,-88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1-08-19T07:33:55.7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24236 14482 0,'17'0'62,"1"0"-46,0 0-16,-1 0 16,19 0-16,-1 0 15,-17 0-15,-1 0 16,19 0-16,16 0 15,-34 0 1,0 0-16,-1 0 16,19 0-16,-19 0 15,1 0-15,35 0 16,-18 0-16,18 0 16,0 17-16,17-17 15,54 0 1,-36 0-1,-70 0-15,-1 0 16,19 0 0,-19 0-1,1 0 1,-18-17 484,-18-19-484,18 19-16,0-1 15,0-35-15,-17 0 16,17 0-16,-18 0 15,18 0-15,0 18 16,-18 0 0,18 17-16,0-17 15,0 17-15,-17 1 16,17-1 0,-18 18-1,0-18 1,1-17-1,-1 17 1,1 1-16,-1-1 16,-17 1-16,17-1 15,0 0 1,1 1-16,-1 17 0,0-18 31,-17 18-31,18-18 16,-1 18-16,-35 0 15,0 0 1,18 0-16,0 0 16,-1 0-16,1 0 15,0 0-15,-1 0 16,1 0-16,-18 0 16,-53 0-16,53 0 15,1 0-15,-1 0 16,17 0-16,19 0 15,-1 0-15,36 18 141,-18 35-125,17 0-1,1 0-15,-18 0 16,0 0-16,18-1 16,-1 1-16,-17 0 15,0 0-15,18-17 16,-18-1-16,35 18 15,-35-36 1,0 1 0,0 0-16,0-1 15,0 1 1,0 0-16,0-1 16,18 1-1,-18-1 1</inkml:trace>
  <inkml:trace contextRef="#ctx0" brushRef="#br0" timeOffset="3825.03">24165 9243 0,'36'0'78,"16"0"-62,-16 0-16,34 0 16,54 17-16,35-17 15,-89 0 1,36 0-16,-53 0 15,-18 0-15,36 0 16,-1 0-16,-35 0 16,1 0-16,17 0 15,-36 0 1,19 0-16,-19 0 16,1 0-16,0 0 15,17 0-15,-18 0 16,36 0-1,-35 0-15,0 0 16,-1-17 47,-17-1-48,0 1-15,0-19 16,0 1-16,0 0 15,0-1-15,0-17 16,-17 36-16,-1-54 16,0 36-1,1 17 1,-19-17 0,-16 0-16,34 35 15,-17-35 1,-1 35-16,1-18 15,17 0 1,1 1-16,-19-19 16,1 19-1,18 17 1,17-18 0,-18 18-16,0-18 15,1 18-15,-1 0 16,-17-17-16,-1-1 15,-16 18-15,-1 0 16,0 0-16,17 0 16,-16 0-1,16 0-15,-17 0 16,0 0 0,36 0-1,-1 0-15,1 0 16,-19 0-1,19 0 17,-1 0-17,0 0 1,1 0 15,-19 0-31,-17 53 16,36-35-1,-1-1-15,18 1 16,-17-18 31,-19 0-31,36 18-1,-17-18-15,-1 0 16,0 0-1,1 0-15,17 17 16,-18-17 0,0 0 15,-17 18-15,18-18-1,-1 0-15,0 0 16,1 0-16,-1 0 15,18 18 1,-18-18-16,1 17 47,-1-17-31,18 18-16,0 17 15,0-17 1,-18 17-16,18-17 15,0 17-15,0-17 16,0-1-16,0 1 31,0-1-15,18-17-16,-18 18 16,35 0-1,-17-1 1,0-17-16,-1 18 15,-17 0-15,36-1 32,-19-17-17,-17 18-15,18-18 16,17 0 0,-17 0-1,35 18 1,-36-18-1,1 17-15,0-17 16,17 0 0,-18 0-1,1 0 32,0 0-31,-1 0 78</inkml:trace>
  <inkml:trace contextRef="#ctx0" brushRef="#br0" timeOffset="9426.01">28787 5662 0,'17'0'62,"19"0"-46,-1 18-16,0-1 16,18-17-16,0 0 15,0 36-15,0-19 16,53 19-16,-18 34 16,0-17-16,18 18 15,-53-1-15,17 54 16,-70-54-1,0 1-15,0 17 16,0-35-16,0 17 16,0-17-1,0-17-15,-17 52 16,-1-18-16,0-17 16,1 53-16,17-71 15,0 1-15,0-19 16,0 19-16,0-19 15,0 1 1,0-1 0,0 19-16,0-19 15,0 1-15,0 17 16,0 1-16,17-1 16,-17-18-16,18-17 46,0 0-46,-1 0 16,19 0 0,-19 18-16,1-18 15,17 0 1,-17 0-16,35 0 16,-36-18-16,19 1 15,-36-1-15,17 1 16,1 17 78,-36 0-32,-17 0-62,0 0 16,-1 0-16,19 0 15,-1 0-15,-17 0 16,17 0-16,1 0 16,-1 0-1,0 17 1,1 1-1,17 17-15,0 18 16,-18-18-16,18 1 16,-18-1-16,18 0 15,0 18-15,0 18 16,0-1-16,0-17 16,0 35-1,0-52-15,0-1 16,18 35-16,-18-17 15,18 18-15,-1-18 16,19 123 0,-1 1-1,-35-89 1,0 18 0,18-36-16,-1-17 15,-17 0-15,0 0 16,18 0-16,-18-18 15,0 18-15,0-18 16,0 1-16,0-1 16,0 0-16,0 18 15,-18-53-15,18 35 16,-17-35 0,17 18-16,0 0 31,-18-18-31,0 17 31,1-17 0,-19 0-31,19 0 16,-19 18-16,-16 17 16,-19-17-16,-35-1 15,-53 1-15,89-18 16,-36 0-16,35 0 15,1 0-15,17 0 16,18 0-16,-18 0 16,17 18-1,19-18 1,-1 0 0,1 0-16,-1 17 31,36-17 1031,-1 0-187</inkml:trace>
  <inkml:trace contextRef="#ctx0" brushRef="#br0" timeOffset="12339.05">28716 10936 0,'35'0'94,"-17"0"-94,17 0 15,1 0-15,16 18 16,1-18-16,18 35 15,-53-35-15,17 0 16,-17 35-16,-1-35 16,36 88-1,-18-35-15,-35 36 16,36-1-16,-36-35 16,0 17-16,0 1 15,0-18-15,0 17 16,0 1-16,0-36 15,0 18-15,0 18 16,0-18 0,0 17-16,0-17 15,0 18 1,-18-1 0,18 89-1,0-53-15,0-53 16,0 0-16,18 35 15,-18 0-15,17-35 16,1 53-16,-18-18 16,0 18-16,0-53 15,18 17-15,-1 36 16,1-35-16,-1 123 16,-17-124-1,0-17-15,36 18 16,-36-18-16,17 17 31,1-52-31,0-18 16,-1 17-1,1-17-15,17 0 16,1 0 0,-1-35-16,-18 35 15,54-53-15,-18 0 16,-18 36-16,-17-54 15,-1 53-15,-17 1 16,18-1-16,-18 0 16,0-34-1,0 34 1,-18 18 0,-17 0-16,18 0 15,-54 18-15,18-1 16,-17 36-16,34-35 15,19 17-15,-1 0 16,0-17-16,18 17 16,0 1-16,-17-1 15,17 0-15,0 18 16,-18 0 0,18 17-16,0-17 15,0-17-15,0 17 16,0 0-16,0 17 15,0-17-15,0 123 16,0-123-16,35 18 16,18 35-1,-17-53 1,-19-36 0,1-17-1,-1 18 1,-17-1-16,0 19 15,0-1 1,0 18-16,0 0 16,18 70-1,17 36 1,-35-71 0,18-52-16,-18 34 15,0-52-15,0-1 16,0 1-16,18 17 15,-18 1 1,17-1-16,-17-17 16,0-1-16,0 18 15,0 1 1,0-19-16,0 1 16,0 0-1,0-1 1,0 1-16,0 0 15,0 17-15,0-18 16,0 36 0,0-35-1,0 0-15,0-1 16,0 1 0,0 0 15,0 17-16,0-18-15,0 19 16,-17-19-16,17 19 16,-36-19-16,36 19 15,-17-36-15,-1 17 16,0 19-16,1-36 16,-1 17-16,-17 18 15,0-17 1,-1 0-16,1-1 15,0-17-15,-71 36 16,71-19 0,-18 19-1,-35-19 1,17 18 0,36-35-16,17 0 15,-17 0-15,-1 0 16,19 0 93,-1 0-93,1-17-16,-19 17 15,-17-18-15,0-35 16</inkml:trace>
  <inkml:trace contextRef="#ctx0" brushRef="#br0" timeOffset="15375.07">23812 8378 0,'18'0'16,"0"0"-1,-1 0-15,1 0 16,0 0-1,17 0 1,-17 0-16,-1 0 16,36 0-1,-18 0 1,18 0-16,53 36 16,-35-19-16,-18-17 15,0 18-15,35-18 16,18 0-16,-18 0 15,-18 0-15,-34 0 16,17 0-16,-36 0 16,1 0-1,-1 0 17,1-18-17,35 18 1,-35-17-1,-1 17-15,1 0 16,0-18 0,-1 18-16,-17-18 31,18 18-31,-1 0 16,1-35-1,0 18 1,-1-1-16,-17 0 15,0-17 1,18 17-16,-18 1 16,0-1-16,0 0 15,0 1-15,0-1 32,0 1-1,0-1-16,0 0-15,0 1 16,-35-1-16,35 0 16,-18 18-1,-17-53 1,17 18 0,1 35-16,-1 0 15,18-17-15,-18 17 16,1 0-16,17-18 15,-36 0-15,1 18 16,0-17-16,-53-1 16,-18-17-1,53-1 1,18 36-16,-1 0 16,19 0-1,17-17-15,-18 17 16,-17 0-1,17 0-15,-17 0 16,0 0 0,-1 0-1,1 0-15,17 0 16,1 0-16,-1 0 16,0 0-16,1 0 31,-1 0-16,1 0-15,-1 0 16,0 0-16,-35 17 16,18 19-1,17-36 1,1 17-16,-1-17 16,-35 53-1,36-53-15,17 36 16,-36-36-1,36 35-15,-17-18 16,17 1 0,-18-18-16,0 35 15,18-17-15,-17 0 16,-1 17-16,18 0 16,-18 0-16,18-17 15,0 0-15,0-1 16,0 1 62,0 0-62,0-1-1</inkml:trace>
  <inkml:trace contextRef="#ctx0" brushRef="#br0" timeOffset="18021.77">24430 13053 0,'-18'0'16,"18"-18"0,-17 18 15,-1 0-31,0 0 15,-17 0 1,0 0 0,17 0-16,-17 0 15,0 0-15,17 18 16,0-18-16,1 17 16,-1-17-16,0 18 15,18 0-15,-17-18 16,-1 17-16,18 1 31,0 0-31,-18-18 16,18 17-1,0 1 1,-17-18-16,17 35 16,0-17-1,0-1-15,0 19 16,-18-19-1,18 1-15,0 0 16,0-1 0,0 1-16,0 0 15,0-1 17,0 18-1,18 1-16,-18-19 1,0 1-16,17 0 16,1-1-16,-18 1 15,18 0 1,-18-1 15,17-17-31,1 0 31,0 18-31,-1-1 16,1-17-16,0 0 16,17 18-16,-18-18 15,1 18-15,35-18 16,-18 0 0,1 35-16,-19-35 15,1 0 1,0 0-1,17 0-15,0 18 16,0-18 0,-17 0-16,0 0 15,17 0-15,-17 0 16,-1 0 0,1 0-16,17 0 15,-17 0 1,-1 0-16,1 0 15,0 0-15,17 0 16,-35-18-16,35 18 16,-17 0-16,17 0 15,-17-18 1,-1 1 0,19-1-16,-19 18 15,-17-18 1,18 1-16,0-1 15,-1 1-15,36-19 16,-35 1 0,17 0-1,-35-1-15,18-16 32,-18 16-17,0 1 1,0 0 15,0 17-15,0-17-1,0 17 1,-18 1 0,0-1-1,-17-17 1,0-1-1,35 19 1,-35 17 0,-1-18-1,19 0-15,-1 18 16,-35-17 0,18-1-1,-18 18 1,-18-17-1,1-1 1,35 0 0,-1 18 15,1 0-15,-18 0-1,0 0 1,0 0-1,36 0 1,-19 0 0,19 0-1,-1 0 1,0 0 0,1 0 77,-1 0-77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55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9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74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94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96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09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73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72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73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51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49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3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65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990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20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40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13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86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18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20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04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fr-FR" sz="1200" dirty="0">
              <a:ln>
                <a:solidFill>
                  <a:schemeClr val="tx1"/>
                </a:solidFill>
              </a:ln>
              <a:latin typeface="Google Sans"/>
            </a:endParaRP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48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5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6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customXml" Target="../ink/ink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customXml" Target="../ink/ink8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customXml" Target="../ink/ink9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customXml" Target="../ink/ink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Ce que nous avons vu la semaine dernière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9CB45B4-801C-480B-8241-9C649B74406D}"/>
              </a:ext>
            </a:extLst>
          </p:cNvPr>
          <p:cNvSpPr txBox="1"/>
          <p:nvPr/>
        </p:nvSpPr>
        <p:spPr>
          <a:xfrm>
            <a:off x="635296" y="1327816"/>
            <a:ext cx="90974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Tunning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hyperparameters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KNeighbors</a:t>
            </a:r>
            <a:r>
              <a:rPr lang="en-US" sz="2400" b="1" dirty="0">
                <a:solidFill>
                  <a:srgbClr val="FFFFFF"/>
                </a:solidFill>
                <a:effectLst/>
              </a:rPr>
              <a:t>e k Nearest Neighbors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02124"/>
                </a:solidFill>
                <a:latin typeface="Google Sans"/>
              </a:rPr>
              <a:t>Find the k Nearest Neighbors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RandomForestRegressor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LinearRegression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8811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KNeighbors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2742FCB-8B03-4358-8814-BE23AE5DC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7" y="1635439"/>
            <a:ext cx="5406887" cy="41502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A684AA2-1AC2-48D4-B8AD-FC48C31FE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694" y="1723810"/>
            <a:ext cx="5134183" cy="42432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6C9C6FBE-62CD-4CDE-9457-C5E2E6BF2949}"/>
                  </a:ext>
                </a:extLst>
              </p14:cNvPr>
              <p14:cNvContentPartPr/>
              <p14:nvPr/>
            </p14:nvContentPartPr>
            <p14:xfrm>
              <a:off x="907920" y="2628720"/>
              <a:ext cx="4032720" cy="142920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6C9C6FBE-62CD-4CDE-9457-C5E2E6BF29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8560" y="2619360"/>
                <a:ext cx="4051440" cy="144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964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KNeighbors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9D55BF0-88B7-4BBD-B219-BF2862CA0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756" y="1306842"/>
            <a:ext cx="9129505" cy="466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6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KNeighbors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50906F0-953B-4E5C-A3C3-7E730FBF6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96" y="1729408"/>
            <a:ext cx="4964923" cy="392968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12AC3A1-A718-44A3-B2C2-BA6EAE490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147" y="2183916"/>
            <a:ext cx="3838575" cy="37623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9BE81D0D-13D6-4144-A010-1948414BD000}"/>
                  </a:ext>
                </a:extLst>
              </p14:cNvPr>
              <p14:cNvContentPartPr/>
              <p14:nvPr/>
            </p14:nvContentPartPr>
            <p14:xfrm>
              <a:off x="8508960" y="3168720"/>
              <a:ext cx="444960" cy="157500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9BE81D0D-13D6-4144-A010-1948414BD0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99600" y="3159360"/>
                <a:ext cx="463680" cy="159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9321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Lasso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0D90E37-DA2F-4894-8D55-D1E6B29D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7" y="1306842"/>
            <a:ext cx="5778362" cy="453847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1630517-1FF8-4E3B-B465-4F2EC392A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229" y="1416515"/>
            <a:ext cx="5173524" cy="42349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8EA1CC5D-57E5-4EA3-B94A-CD67D0110AB3}"/>
                  </a:ext>
                </a:extLst>
              </p14:cNvPr>
              <p14:cNvContentPartPr/>
              <p14:nvPr/>
            </p14:nvContentPartPr>
            <p14:xfrm>
              <a:off x="3251160" y="5842080"/>
              <a:ext cx="375120" cy="36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8EA1CC5D-57E5-4EA3-B94A-CD67D0110A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41800" y="5832720"/>
                <a:ext cx="39384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4235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Lasso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1FCF387-CD55-4201-B63F-7287E8C85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000" y="1252842"/>
            <a:ext cx="9675744" cy="49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30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Lasso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870FFE-5D1E-484D-8A79-815FE0995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49" y="1381539"/>
            <a:ext cx="5457204" cy="436576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C25D4EE-B6A3-4C6C-94D7-9CCF57FC7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342" y="2045382"/>
            <a:ext cx="35242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41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Epsilon-Support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Vector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Regression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(SVR)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F960A03-E47A-419B-890D-335BC5418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27" y="2013901"/>
            <a:ext cx="5562600" cy="37338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4CD1407-FE82-4E03-824B-F0023646D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855" y="2029239"/>
            <a:ext cx="4305300" cy="36099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8D1DE84E-8919-4ACF-8974-092B9FA52F1A}"/>
                  </a:ext>
                </a:extLst>
              </p14:cNvPr>
              <p14:cNvContentPartPr/>
              <p14:nvPr/>
            </p14:nvContentPartPr>
            <p14:xfrm>
              <a:off x="990720" y="5505480"/>
              <a:ext cx="2559240" cy="27324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8D1DE84E-8919-4ACF-8974-092B9FA52F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1360" y="5496120"/>
                <a:ext cx="2577960" cy="29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6564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Epsilon-Support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Vector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Regression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(SVR)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4648CFD-82F2-49CD-9724-C2F7FDB5C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242" y="1327816"/>
            <a:ext cx="9294350" cy="473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05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Epsilon-Support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Vector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Regression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(SVR)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170ED02-A407-43C0-A876-41B9585E8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6" y="1252842"/>
            <a:ext cx="6084611" cy="482095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4DA2E2D-D65B-4286-8AAA-3EF693B6B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3836" y="1915353"/>
            <a:ext cx="3448050" cy="39814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A89B4868-93A8-4D15-AB90-01D4C7D13F3A}"/>
                  </a:ext>
                </a:extLst>
              </p14:cNvPr>
              <p14:cNvContentPartPr/>
              <p14:nvPr/>
            </p14:nvContentPartPr>
            <p14:xfrm>
              <a:off x="8572320" y="2038320"/>
              <a:ext cx="2191320" cy="394992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A89B4868-93A8-4D15-AB90-01D4C7D13F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62960" y="2028960"/>
                <a:ext cx="2210040" cy="396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3893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RandomForestRegressor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71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Ce que j'ai fait cette semaine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635296" y="1327816"/>
            <a:ext cx="909742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202124"/>
                </a:solidFill>
                <a:latin typeface="Google Sans"/>
              </a:rPr>
              <a:t>EDA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Outliers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Multicollinearity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202124"/>
                </a:solidFill>
                <a:latin typeface="Google Sans"/>
              </a:rPr>
              <a:t>Non-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linear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dataset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Tunning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hyperparameters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LinearRegression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/ </a:t>
            </a: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PolynomialFeatures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KNeighbors</a:t>
            </a:r>
            <a:r>
              <a:rPr lang="en-US" sz="2400" b="1" dirty="0">
                <a:solidFill>
                  <a:srgbClr val="FFFFFF"/>
                </a:solidFill>
                <a:effectLst/>
              </a:rPr>
              <a:t>e k Nearest Neighbors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02124"/>
                </a:solidFill>
                <a:latin typeface="Google Sans"/>
              </a:rPr>
              <a:t>Lasso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02124"/>
                </a:solidFill>
                <a:latin typeface="Google Sans"/>
              </a:rPr>
              <a:t>SVR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RandomForestRegressor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GradientBoostingRegressor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857169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GradientBoostingRegressor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39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Comparaison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1F48434-9177-4DA9-BF9F-D25B33542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246" y="378794"/>
            <a:ext cx="9382540" cy="37530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D251460A-1965-4B5C-B4A6-9E8DB8DEA93E}"/>
                  </a:ext>
                </a:extLst>
              </p14:cNvPr>
              <p14:cNvContentPartPr/>
              <p14:nvPr/>
            </p14:nvContentPartPr>
            <p14:xfrm>
              <a:off x="2095560" y="2806560"/>
              <a:ext cx="7766280" cy="121968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D251460A-1965-4B5C-B4A6-9E8DB8DEA9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86200" y="2797200"/>
                <a:ext cx="7785000" cy="123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3091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Ce que je vais faire.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635296" y="1327816"/>
            <a:ext cx="945280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DummyRegressor</a:t>
            </a:r>
            <a:endParaRPr lang="es-ES" sz="2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 err="1">
                <a:solidFill>
                  <a:srgbClr val="202124"/>
                </a:solidFill>
                <a:latin typeface="Google Sans"/>
              </a:rPr>
              <a:t>Présentation</a:t>
            </a:r>
            <a:endParaRPr lang="es-ES" sz="24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202124"/>
                </a:solidFill>
                <a:latin typeface="Google Sans"/>
              </a:rPr>
              <a:t>Continuer los vidéos cours pour bien comprendre les méthodes ensembliste et non linéaires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Treatment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de valeur manquante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202124"/>
                </a:solidFill>
                <a:latin typeface="Google Sans"/>
              </a:rPr>
              <a:t>Aficher</a:t>
            </a:r>
            <a:r>
              <a:rPr lang="fr-FR" sz="24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fr-FR" sz="2400">
                <a:solidFill>
                  <a:srgbClr val="202124"/>
                </a:solidFill>
                <a:latin typeface="Google Sans"/>
              </a:rPr>
              <a:t>R2 inverse (1-R2)</a:t>
            </a:r>
            <a:endParaRPr lang="fr-FR" sz="2400" dirty="0">
              <a:solidFill>
                <a:srgbClr val="202124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42517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Non-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linear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dataset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A1C4152-ED56-49C6-8EC6-2BAF267AB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7" y="1651552"/>
            <a:ext cx="5391150" cy="37338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ADB852B-FD22-439D-B072-C9DFD67CC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374" y="1740376"/>
            <a:ext cx="56483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18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Outliers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F02368E-A432-4401-80DE-A0E566C19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7" y="1252842"/>
            <a:ext cx="11546546" cy="325900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8BCAFA3F-D144-4BFD-8736-3090E3B603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931"/>
          <a:stretch/>
        </p:blipFill>
        <p:spPr>
          <a:xfrm>
            <a:off x="452551" y="4879455"/>
            <a:ext cx="4248150" cy="904876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19EF9484-74BA-4105-B831-751AD1C2ED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6319" y="4879456"/>
            <a:ext cx="4219575" cy="9048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A4177CB5-80E0-4972-89D8-94401B994FB3}"/>
                  </a:ext>
                </a:extLst>
              </p14:cNvPr>
              <p14:cNvContentPartPr/>
              <p14:nvPr/>
            </p14:nvContentPartPr>
            <p14:xfrm>
              <a:off x="1041480" y="4844880"/>
              <a:ext cx="8401320" cy="100368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A4177CB5-80E0-4972-89D8-94401B994F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2120" y="4835520"/>
                <a:ext cx="8420040" cy="102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0173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Multicollinearity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25D3A2E-6F2E-4B24-A9D0-AD1D3A0A0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66" y="1573699"/>
            <a:ext cx="9654204" cy="367717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A2B31000-12FD-4C75-8B06-291B728F06F1}"/>
                  </a:ext>
                </a:extLst>
              </p14:cNvPr>
              <p14:cNvContentPartPr/>
              <p14:nvPr/>
            </p14:nvContentPartPr>
            <p14:xfrm>
              <a:off x="3333600" y="3708360"/>
              <a:ext cx="4432680" cy="102276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A2B31000-12FD-4C75-8B06-291B728F06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4240" y="3699000"/>
                <a:ext cx="4451400" cy="104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521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LinearRegression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/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PolynomialFeatures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D14CE29-DAAB-4312-BC09-CA4DB43C4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896"/>
          <a:stretch/>
        </p:blipFill>
        <p:spPr>
          <a:xfrm>
            <a:off x="744627" y="1455840"/>
            <a:ext cx="4638675" cy="394632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F08DCE6-CAF7-4055-885E-333C27C04E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63" b="1776"/>
          <a:stretch/>
        </p:blipFill>
        <p:spPr>
          <a:xfrm>
            <a:off x="6493565" y="2325757"/>
            <a:ext cx="4638675" cy="36675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785244D6-1591-419D-994B-A26F3AFCA763}"/>
                  </a:ext>
                </a:extLst>
              </p14:cNvPr>
              <p14:cNvContentPartPr/>
              <p14:nvPr/>
            </p14:nvContentPartPr>
            <p14:xfrm>
              <a:off x="3213000" y="1765440"/>
              <a:ext cx="7575840" cy="351180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785244D6-1591-419D-994B-A26F3AFCA76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03640" y="1756080"/>
                <a:ext cx="7594560" cy="353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627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LinearRegression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/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PolynomialFeatures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76DF0CC-674E-46DD-AB16-B950E19CF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488" y="1595870"/>
            <a:ext cx="8745642" cy="446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84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LinearRegression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/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PolynomialFeatures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CCA9DC2-E190-446E-B022-71C080758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732" y="1327816"/>
            <a:ext cx="5962029" cy="470826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E581B8A-F970-43A9-9039-E5633D21A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574" y="1555030"/>
            <a:ext cx="5040347" cy="40207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Encre 1">
                <a:extLst>
                  <a:ext uri="{FF2B5EF4-FFF2-40B4-BE49-F238E27FC236}">
                    <a16:creationId xmlns:a16="http://schemas.microsoft.com/office/drawing/2014/main" id="{9A69C9F2-B03B-4905-840A-9116BE08ECEE}"/>
                  </a:ext>
                </a:extLst>
              </p14:cNvPr>
              <p14:cNvContentPartPr/>
              <p14:nvPr/>
            </p14:nvContentPartPr>
            <p14:xfrm>
              <a:off x="5638680" y="1727280"/>
              <a:ext cx="5264640" cy="4343760"/>
            </p14:xfrm>
          </p:contentPart>
        </mc:Choice>
        <mc:Fallback>
          <p:pic>
            <p:nvPicPr>
              <p:cNvPr id="2" name="Encre 1">
                <a:extLst>
                  <a:ext uri="{FF2B5EF4-FFF2-40B4-BE49-F238E27FC236}">
                    <a16:creationId xmlns:a16="http://schemas.microsoft.com/office/drawing/2014/main" id="{9A69C9F2-B03B-4905-840A-9116BE08EC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29320" y="1717920"/>
                <a:ext cx="5283360" cy="436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3338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452805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KNeighbors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2742FCB-8B03-4358-8814-BE23AE5DC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17" y="1635439"/>
            <a:ext cx="5406887" cy="41502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A684AA2-1AC2-48D4-B8AD-FC48C31FE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694" y="1723810"/>
            <a:ext cx="5134183" cy="424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5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15464</TotalTime>
  <Words>163</Words>
  <Application>Microsoft Office PowerPoint</Application>
  <PresentationFormat>Grand écran</PresentationFormat>
  <Paragraphs>87</Paragraphs>
  <Slides>22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Google Sans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472</cp:revision>
  <dcterms:created xsi:type="dcterms:W3CDTF">2019-08-03T17:49:11Z</dcterms:created>
  <dcterms:modified xsi:type="dcterms:W3CDTF">2021-08-19T07:40:10Z</dcterms:modified>
</cp:coreProperties>
</file>