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ink/ink2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3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4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5.xml" ContentType="application/inkml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ink/ink6.xml" ContentType="application/inkml+xml"/>
  <Override PartName="/ppt/notesSlides/notesSlide21.xml" ContentType="application/vnd.openxmlformats-officedocument.presentationml.notesSlide+xml"/>
  <Override PartName="/ppt/ink/ink7.xml" ContentType="application/inkml+xml"/>
  <Override PartName="/ppt/notesSlides/notesSlide22.xml" ContentType="application/vnd.openxmlformats-officedocument.presentationml.notesSlide+xml"/>
  <Override PartName="/ppt/ink/ink8.xml" ContentType="application/inkml+xml"/>
  <Override PartName="/ppt/notesSlides/notesSlide23.xml" ContentType="application/vnd.openxmlformats-officedocument.presentationml.notesSlide+xml"/>
  <Override PartName="/ppt/ink/ink9.xml" ContentType="application/inkml+xml"/>
  <Override PartName="/ppt/notesSlides/notesSlide24.xml" ContentType="application/vnd.openxmlformats-officedocument.presentationml.notesSlide+xml"/>
  <Override PartName="/ppt/ink/ink10.xml" ContentType="application/inkml+xml"/>
  <Override PartName="/ppt/notesSlides/notesSlide25.xml" ContentType="application/vnd.openxmlformats-officedocument.presentationml.notesSlide+xml"/>
  <Override PartName="/ppt/ink/ink11.xml" ContentType="application/inkml+xml"/>
  <Override PartName="/ppt/notesSlides/notesSlide26.xml" ContentType="application/vnd.openxmlformats-officedocument.presentationml.notesSlide+xml"/>
  <Override PartName="/ppt/ink/ink12.xml" ContentType="application/inkml+xml"/>
  <Override PartName="/ppt/notesSlides/notesSlide27.xml" ContentType="application/vnd.openxmlformats-officedocument.presentationml.notesSlide+xml"/>
  <Override PartName="/ppt/ink/ink13.xml" ContentType="application/inkml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ink/ink14.xml" ContentType="application/inkml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ink/ink15.xml" ContentType="application/inkml+xml"/>
  <Override PartName="/ppt/notesSlides/notesSlide34.xml" ContentType="application/vnd.openxmlformats-officedocument.presentationml.notesSlide+xml"/>
  <Override PartName="/ppt/ink/ink16.xml" ContentType="application/inkml+xml"/>
  <Override PartName="/ppt/notesSlides/notesSlide35.xml" ContentType="application/vnd.openxmlformats-officedocument.presentationml.notesSlide+xml"/>
  <Override PartName="/ppt/ink/ink17.xml" ContentType="application/inkml+xml"/>
  <Override PartName="/ppt/notesSlides/notesSlide36.xml" ContentType="application/vnd.openxmlformats-officedocument.presentationml.notesSlide+xml"/>
  <Override PartName="/ppt/ink/ink18.xml" ContentType="application/inkml+xml"/>
  <Override PartName="/ppt/notesSlides/notesSlide37.xml" ContentType="application/vnd.openxmlformats-officedocument.presentationml.notesSlide+xml"/>
  <Override PartName="/ppt/ink/ink19.xml" ContentType="application/inkml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368" r:id="rId2"/>
    <p:sldId id="372" r:id="rId3"/>
    <p:sldId id="373" r:id="rId4"/>
    <p:sldId id="408" r:id="rId5"/>
    <p:sldId id="375" r:id="rId6"/>
    <p:sldId id="460" r:id="rId7"/>
    <p:sldId id="416" r:id="rId8"/>
    <p:sldId id="463" r:id="rId9"/>
    <p:sldId id="466" r:id="rId10"/>
    <p:sldId id="467" r:id="rId11"/>
    <p:sldId id="468" r:id="rId12"/>
    <p:sldId id="469" r:id="rId13"/>
    <p:sldId id="470" r:id="rId14"/>
    <p:sldId id="471" r:id="rId15"/>
    <p:sldId id="472" r:id="rId16"/>
    <p:sldId id="480" r:id="rId17"/>
    <p:sldId id="473" r:id="rId18"/>
    <p:sldId id="474" r:id="rId19"/>
    <p:sldId id="418" r:id="rId20"/>
    <p:sldId id="479" r:id="rId21"/>
    <p:sldId id="486" r:id="rId22"/>
    <p:sldId id="489" r:id="rId23"/>
    <p:sldId id="490" r:id="rId24"/>
    <p:sldId id="493" r:id="rId25"/>
    <p:sldId id="491" r:id="rId26"/>
    <p:sldId id="494" r:id="rId27"/>
    <p:sldId id="495" r:id="rId28"/>
    <p:sldId id="496" r:id="rId29"/>
    <p:sldId id="500" r:id="rId30"/>
    <p:sldId id="497" r:id="rId31"/>
    <p:sldId id="498" r:id="rId32"/>
    <p:sldId id="499" r:id="rId33"/>
    <p:sldId id="492" r:id="rId34"/>
    <p:sldId id="501" r:id="rId35"/>
    <p:sldId id="502" r:id="rId36"/>
    <p:sldId id="503" r:id="rId37"/>
    <p:sldId id="504" r:id="rId38"/>
    <p:sldId id="508" r:id="rId39"/>
    <p:sldId id="510" r:id="rId40"/>
    <p:sldId id="509" r:id="rId41"/>
    <p:sldId id="506" r:id="rId42"/>
    <p:sldId id="507" r:id="rId43"/>
    <p:sldId id="452" r:id="rId44"/>
    <p:sldId id="450" r:id="rId45"/>
    <p:sldId id="425" r:id="rId46"/>
    <p:sldId id="426" r:id="rId47"/>
    <p:sldId id="483" r:id="rId48"/>
    <p:sldId id="482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ir Hinojosa Diazgranados" initials="SHD" lastIdx="4" clrIdx="0">
    <p:extLst>
      <p:ext uri="{19B8F6BF-5375-455C-9EA6-DF929625EA0E}">
        <p15:presenceInfo xmlns:p15="http://schemas.microsoft.com/office/powerpoint/2012/main" userId="ddc8d333f69d63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51EB"/>
    <a:srgbClr val="CC00CC"/>
    <a:srgbClr val="70AD47"/>
    <a:srgbClr val="00B0F0"/>
    <a:srgbClr val="FFFFFF"/>
    <a:srgbClr val="4472C4"/>
    <a:srgbClr val="ED7D31"/>
    <a:srgbClr val="FFC000"/>
    <a:srgbClr val="548235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82" autoAdjust="0"/>
    <p:restoredTop sz="94854" autoAdjust="0"/>
  </p:normalViewPr>
  <p:slideViewPr>
    <p:cSldViewPr snapToGrid="0">
      <p:cViewPr varScale="1">
        <p:scale>
          <a:sx n="114" d="100"/>
          <a:sy n="114" d="100"/>
        </p:scale>
        <p:origin x="82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9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28T11:12:13.211" idx="3">
    <p:pos x="10" y="10"/>
    <p:text>5 min - Présentation de la problématique, de son interprétation et des pistes de recherche envisagées.
5 min - Présentation du cleaning effectué, du feature engineering et de l'exploration.
10 min - Présentation des différentes pistes de modélisation effectuées.
5 min - Présentation du modèle final sélectionné ainsi que des améliorations effectuées.
5 à 10 minutes de questions-réponses.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908C2-F1FA-4AA1-810C-31F86594FA86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F2AE6-6017-4F49-BA98-7A7C284C87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8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84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9-02T06:56:45.8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13899 12612 0,'18'0'15,"0"17"-15,-18 36 16,0 0-16,17 0 15,-17 35-15,0-17 16,0 35-16,0 0 16,0 17-16,0-17 15,0 0 1,-17 17-16,17-52 16,0-18-16,0-18 15,0-17-15,0-1 16,17-17 15</inkml:trace>
  <inkml:trace contextRef="#ctx0" brushRef="#br0" timeOffset="1505.94">13300 13159 0,'0'0'0,"17"0"0,1 0 16,0 0-16,-18-18 16,35 0-16,-35 1 15,70-19-15,-34 1 16,17-18-16,17 36 16,-35-1-16,18-17 15,53-18-15,0 0 16,-53 18-16,35-1 15,-53 19-15,1-1 16,-1 0-16,-17 18 16,-1 0-1,1-17-15,0 17 16,17 0-16,18-36 16,-36 36-1,1 0 32</inkml:trace>
  <inkml:trace contextRef="#ctx0" brushRef="#br0" timeOffset="1538.62">14358 12629 0</inkml:trace>
  <inkml:trace contextRef="#ctx0" brushRef="#br0" timeOffset="2177.41">14076 13247 0,'0'0'0,"17"0"15,36 0-15,-35 0 16,17-18-16,18 1 16,18-19-16,17 1 15,0-18-15,-35 35 16,0 18-16,-18-35 15,1 35-15,-36-17 16,17 17 78</inkml:trace>
  <inkml:trace contextRef="#ctx0" brushRef="#br0" timeOffset="2697.85">14482 13670 0,'35'0'15,"-18"0"1,1 0-16,0 0 16,-1 0-1,1 0-15,0 0 16,17-18 0,0 1-16,-17-18 15,17 17-15,0-17 16,-17 17-16,-18-35 15,0 18-15,0 17 16,0-35-16</inkml:trace>
  <inkml:trace contextRef="#ctx0" brushRef="#br0" timeOffset="3560.96">14799 13300 0,'0'0'0,"-35"-18"16,17 18-1,0 0-15,-17 0 16,18 18-1,-36 17 1,17 18-16,1 0 0,-18-18 16,53 18-16,-35-35 15,35 35 1,0-1-16,0-16 16,0-1-16,0 0 15,0 1-15,0-19 16,0 19-16,0-19 15,18 18-15,-18-17 16,17 0-16,36 17 16,0-17-1,-18-1-15,36-17 16,17 0 0,124-35-16,-124-18 15,0-17-15,0-1 16,-35-35-16,0 53 15,-53-35-15,0 35 16,18 0 0,-18 18-16,0 0 0,0 17 15,0-17 1,0 17 0,-18 36 15,0 35-16,-34 17-15,16 54 0,1-19 16,35-16 0,0-54-16,0 18 15,0 0-15,0-18 16,18-17-16,-18-1 16,17-17-1,19 0-15,16 0 16,19-70-16,17-1 15,-35 18-15,18-35 16,17 18-16,-53-1 16,-17 18-16,-18 18 15,0 0-15,0-1 16,0 19 0,-18-1-1,1 18-15,-19-18 16,1 1-16,-36-1 15,36 18-15,0 0 16,-36 0-16,18 0 16,-17 53-1,17-18-15,18 18 16,17-35-16,0-1 0,18 19 16</inkml:trace>
  <inkml:trace contextRef="#ctx0" brushRef="#br0" timeOffset="4112.12">15734 13388 0,'0'0'0,"18"0"46,-18 35-46,17 36 16,-17 17-16,0-18 16,0 1-16,-17 0 15,17 34-15,0-34 16,0-18-16,0 0 16,0 0-16,0-36 15</inkml:trace>
  <inkml:trace contextRef="#ctx0" brushRef="#br0" timeOffset="4145.67">15752 14129 0,'0'0'0</inkml:trace>
  <inkml:trace contextRef="#ctx0" brushRef="#br0" timeOffset="6065.56">18009 12665 0,'-17'0'78,"-1"-18"-63,-35-17 1,18 35 0,-18-18-16,0 18 15,18-17 1,-18 17-16,0-18 15,-18 18-15,18 0 16,0 0-16,-17 18 16,17-1-1,-18 18-15,1 36 16,-18 17-16,35-35 0,0 18 16,18-1-1,17-17-15,0 18 16,18-18-16,0 17 15,0 1-15,0-18 16,36 35-16,-1-35 16,0 0-16,0-18 15,-17-17-15,35 17 16,0-18-16,53 1 16,247-18-1,-177 0-15,0-35 16,-70 0-16,-35 35 15,-54-36-15,-17 19 32,-17-1-32,-36 0 15,0 1-15,-53-1 16,18 18-16,53 0 16,-1 0-1,-34 0-15,-18 18 16,17 17-16,36 0 15,-1-17 1,1 52-16,35-17 16,0-35-16,0 17 15,0-17-15,0 17 16,0 1-16,0 16 16,0-16-1,18-19-15,-1 1 16,19 0-16,34 17 15,54 0-15,-18-17 16,88 35-16,-18-18 16,18-17-16,53 17 15,-88-35-15,-89 0 16,-52 0-16,-18-18 47,-18 18-47,18-17 15,-17-1-15</inkml:trace>
  <inkml:trace contextRef="#ctx0" brushRef="#br0" timeOffset="7257.73">18909 13458 0,'0'0'0,"-35"18"16,35 17-1,0 1-15,0 17 16,0-18-16,0 18 15,0-18-15,0 0 16,17 1 0,1-1-16,0 0 0,17-17 15,-18 17 1,19 0-16,-1-17 16,0 0-16,1-18 15,-19 0-15,18 0 16,1 0-16,17 0 15,-18 0-15,18-18 16,-35-17-16,17 35 16,-18-18-16,1 0 15,0 18-15,-1 0 32,1 0-1,-18-17-16,0 52 189,-18 0-189,18 1-15,-35-1 16,17 0-16,1 0 31,-1-35-15,-194-17 77,212-1-61,-17-17-32,17-53 15,0-142 32,0 177-47,0 18 0,0-35 31,17 70-31</inkml:trace>
  <inkml:trace contextRef="#ctx0" brushRef="#br0" timeOffset="8289.76">19226 13988 0,'0'-36'47,"18"36"-47,-18-158 47,0 122-47,0-17 16,35 0-16,-35 1 15,18-1 16,35-36 16,-18 54 0,142 35 0,52 0-16,-176 0-15,-53 18 0,106 141 30,-71-107-46,229 531 157,-264-566-142,18-17 17,-18-17-1,-18-19-31</inkml:trace>
  <inkml:trace contextRef="#ctx0" brushRef="#br0" timeOffset="9546.91">20673 13511 0,'-18'0'31,"1"36"-15,17-19-16,-18 36 15,18 0-15,0-18 16,0 1-16,0-19 16,-18 19-16,18-19 15,0 19-15,0-19 16,0 18-16,0-17 16,18-18-16,0 18 15,-1 17 1,1-35-1,-1 35-15,19-35 16,-1 0-16,18 0 16,0 0-16,-18 0 15,0 0-15,1 0 16,-1 0-16,18 0 16,-36-35-16,19 35 15,-19-18-15,1 1 16,-18-19-16,18 1 15,-18 18 1,0-1-16,0-17 16,0-1-16,0 19 15,-18-36-15,18 17 16,-53 1-16,53 0 16,-53-18-16,0 0 15,36 18-15,-19 17 16,19 1-16,-19-19 15,1 36 1,0 0-16,-18 0 31,35 0-31,-17 0 16,35 18-16,-18-18 47,18 18-32,18 17 1,17 0 0,36-17-16,-53-1 15,87 1-15,-69 0 16,-36-36-16,158 36 31,-140-1-31,17 19 16,-17 16-16,-18-16 0,0 34 15,18 19-15,-18 16 16,0 1-16,0-18 16,-36 54-16,1-54 15,0 35-15,-36-17 16,36 17-16,-18-17 16,18-18-16,-36 1 15,18-54-15,0 18 16,18-35-16,-53 17 15,35-35 1,18 17-16,-1-17 16,36 18-1,-17-18 32,17-35-31,0-18-1</inkml:trace>
  <inkml:trace contextRef="#ctx0" brushRef="#br0" timeOffset="10081.95">21713 14111 0,'0'-18'16</inkml:trace>
  <inkml:trace contextRef="#ctx0" brushRef="#br0" timeOffset="11737.97">12876 8255 0,'0'0'0,"-88"88"16,71-53-16,-36 1 16,-36 52-1,-34 53-15,70-106 16,-141 177-16,159-141 16,-124 34-16,53 37 15,0-54-15,1 35 16,-72 54-16,89-72 15,-36 36-15,-17-52 16,35 17-16,1-54 16,-1 1-16,35-35 15,18 0-15,53-1 16,-17 1 15,17 0-15,-18-1-16,0 18 15,1-17-15,-1 17 16,1-17-16,17 0 16</inkml:trace>
  <inkml:trace contextRef="#ctx0" brushRef="#br0" timeOffset="12562.56">10319 8326 0,'17'0'16,"36"0"0,-17 35-16,-89-35 15,17 17 1,1 19-16,35-19 16,-18 36-16,18-17 15,0 16-15,0-34 16,36 35-1,-36-18-15,0-17 16,0 0-16,0-1 16</inkml:trace>
  <inkml:trace contextRef="#ctx0" brushRef="#br0" timeOffset="13634.75">9966 8308 0,'35'0'16,"1"18"0,34 70-1,18-18-15,-52-52 0,140 123 16,-88-106 0,-88-17-16,35 0 15,-17-1-15,141 124 16,70 53-16,0 0 15,-105-52-15,-18-54 16,-18 0-16,-18-35 16,-52-18-16,0-35 15,-18 35 1,17-35 0,1 0-1,-18 18 16,18 0-31,-18-1 16,35 19-16,-17-1 16,17 0-1,-17 0-15,-1-35 16,1 36-16,17-19 16,0 19-16,-17 17 15,35-1-15,-18-34 16,-17 35-1,52 18-15,1-1 16,-36-17-16,53 35 16,-35 0-16,53 18 15,-35-18-15,-1 18 16,-52-88-16,52 52 16,36 36-16,-88-70 15,52-1-15,-17 0 16,-17-17-16,-19-18 15</inkml:trace>
  <inkml:trace contextRef="#ctx0" brushRef="#br0" timeOffset="17084.18">20408 11254 0,'35'-18'16,"-17"-17"-16,17 17 15,18-35-15,18-35 16,-36 53-16,-17 17 15,35 0-15,123-123 16,-123 106-16,53-106 16,17 35-16,54-106 15,-71 107-15,-1-1 16,-69 35-16,87-52 16,106-54-16,-87 19 15,-1 69-15,-36-16 16,1 16-16,0 36 15,-35-17-15,-18 35 16,0-1-16,-18 1 16,0 0-1,0 17-15,1-17 16,-19 17-16,36-17 16,-18 17-16,18-35 0,-17 18 15,52-35 1,18-19-16,0 19 15,52-18-15,-52 35 16,-53 0-16,-18 53 16,-17-18 46,0-17-62,52 17 16,-17-52-16,-18 52 15,-35 0 1</inkml:trace>
  <inkml:trace contextRef="#ctx0" brushRef="#br0" timeOffset="17116.18">23918 8237 0,'0'-17'16</inkml:trace>
  <inkml:trace contextRef="#ctx0" brushRef="#br0" timeOffset="18241.6">21555 8061 0,'17'0'47,"36"53"-31,0-18-16,-53 0 15,53 1 1,-35-1-16,-1 0 16,-17 1-1,53-1 1,124 124-16,-71-71 15,52 53-15,-87-88 16,-1 17-16,19 19 16,-19-19-1,1-17-15,35 71 0,-18-36 16,35 35-16,-70-70 16,71 71-1,-71-72-15,-18-16 16,0-19-16,-35 19 15,35-36-15,-17 17 16,17 1-16,1 17 16,-1 0-16,0 1 15,0-1-15,1 18 16,-1-18-16,18 1 16,-53-19-16,35 18 15,-17-17 1,-1 0-16,1-1 15,-18 1-15,18-18 16,-18 18-16,17-1 16,1 19-16,17-19 15,-17 1 1,17 17-16,-35 0 16,35-17-1,-35 17-15,18-17 16,0 0-16,-1 17 15,1-35-15,-18 18 16,35 17-16,-17-18 16,17 36-1,-17-17-15,17-19 16,-35 19-16,35-19 16,-35 1-1,18-18 1,0 0-1,-18-18 48,0 1-63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84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9-02T07:12:00.4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11518 5203 0</inkml:trace>
  <inkml:trace contextRef="#ctx0" brushRef="#br0" timeOffset="456.75">11518 5203 0,'0'36'32,"-17"17"-17,-36 0-15,35 52 16,-70 19-16,70 70 31,1 18-31,17 52 16,0-105-16,0 35 15,0-35-15,0 52 16,0-70-16,0 53 16,35-35-16,-18-18 15,1-17-15,0-1 16,-1-17-16,1-53 15,0 0-15,-18-18 16,17 1-16,-17-1 16,0-18-16,0 1 15,18-18 63,-18-18 16,0 1-78</inkml:trace>
  <inkml:trace contextRef="#ctx0" brushRef="#br0" timeOffset="1502.39">11148 7990 0,'35'0'31,"-17"0"-31,-1 0 16,1 0-16,0 0 16,17 36-16,-17 34 15,17-17-15,-18 0 16,1 0-16,35 18 15,-18-19 1,-17-16-16,0-19 16,-1 1-16,1-18 47,-1 0-16,1-35-31,0-1 15,-1-16-15,-17-1 16,18 17-16,0 1 16,-1 0-16,1 0 15,0 17-15,-18 0 16</inkml:trace>
  <inkml:trace contextRef="#ctx0" brushRef="#br0" timeOffset="2663.69">10583 8625 0,'0'18'47,"0"0"-47,0 17 15,0 0-15,0-17 16,0 35-16,0-18 16,0-17-1,0-1-15</inkml:trace>
  <inkml:trace contextRef="#ctx0" brushRef="#br0" timeOffset="3246.73">10583 8696 0</inkml:trace>
  <inkml:trace contextRef="#ctx0" brushRef="#br0" timeOffset="3574.95">10601 8696 0,'0'18'16,"0"-36"-16,0 71 16,0 0-16,0-18 15,0-17 1,0 17-16,0 0 0,0 1 15,0-19 1,0 1-16,0-1 16,0 1-16,0 0 15,0-1 1</inkml:trace>
  <inkml:trace contextRef="#ctx0" brushRef="#br0" timeOffset="3608.95">10601 9066 0,'-35'0'16</inkml:trace>
  <inkml:trace contextRef="#ctx0" brushRef="#br0" timeOffset="96833.88">10037 9137 0,'-18'0'46,"0"0"48,18 18 31,-17-18-78,34 0 62,1 0-93,-18 17 0</inkml:trace>
  <inkml:trace contextRef="#ctx0" brushRef="#br0" timeOffset="110556.27">8237 10760 0,'18'0'47,"0"0"0,-1-18-47,1 0 16,0 18-16,17-17 15,18-1-15,-36 18 16,19 0-16,-1-17 15,18 17-15,-18 0 16,-17 0 0,-1 0-16,1 0 15,0 0 1,-1 0-16,1 35 16,17-35-16,-35 17 15,0 19 1,18-1-16,-18 0 15,0 18-15,0-18 16,0 18-16,-18 18 16,-35-1-16,-35 36 31,53-53-31,17 18 0,-35-54 16,18 19-1,17-36 16,1 0-15,17-18 15,0 0-31,0-17 16,53 0-16,-18 17 16,18 1-16,0-1 15,-18 18-15,0-18 16,1 18-16,-19 0 15,1 0-15,0 0 16,17 36-16,-35-19 16,17-17-16,1 18 15,17 17-15,-35-17 16,18 17-16,-18-17 16,0 17-16,18 18 15,-18-18-15,0 0 16,-18 1-16,-17 17 15,-1-18-15,1 18 16,0-18-16,0-17 16,17 17-16,-17-17 15,-18 17-15,35-35 16,-17 18-16,17-1 16,1-17-16,-19 0 15,19 0-15,-36 0 16,0 0-16,35 0 15,1-17 1,-1-1 62</inkml:trace>
  <inkml:trace contextRef="#ctx0" brushRef="#br0" timeOffset="110614.28">8308 11836 0,'0'17'0,"0"-34"0,0-36 0,0 18 15</inkml:trace>
  <inkml:trace contextRef="#ctx0" brushRef="#br0" timeOffset="111562.05">9119 10918 0,'18'0'32,"-18"18"-32,0 0 15,18 17-15,-18 0 16,0 1-16,0-1 16,0 35-16,0 72 15,0-37 16,0-52-31,17-17 0,-17-19 16,18 18-16,-18-17 16,18 17-16,17-17 15,-18 0 1,1-1 0,17-17-1,1 0-15,17 0 16,-36 0-1,36-35-15,-18-18 16,-17 35-16,0-34 16,35-19-16,-36 53 15,-17-35-15,0-17 16,0 17-16,0-18 16,0 18-16,0 18 15,-35-18-15,17 18 16,1 0-16,-1 17 15,18 0-15,-18 18 16,1-17-16,-1-1 16,-17 1-16,17 17 15,-17-18-15,0 18 16,-1 0-16,1 0 16,-35 0-16,-19 0 15,36 0 1,18 0-16,-18 0 15,36 0-15,-36 0 16</inkml:trace>
  <inkml:trace contextRef="#ctx0" brushRef="#br0" timeOffset="112294.73">10125 11254 0,'17'17'31,"-17"19"-15</inkml:trace>
  <inkml:trace contextRef="#ctx0" brushRef="#br0" timeOffset="112524.77">10336 11448 0,'0'0'0,"18"0"16,53 0-1,-36-36-15,0 19 16,-17-19-16,-18 1 16,17 18-16</inkml:trace>
  <inkml:trace contextRef="#ctx0" brushRef="#br0" timeOffset="112826.54">10530 11307 0</inkml:trace>
  <inkml:trace contextRef="#ctx0" brushRef="#br0" timeOffset="114093.81">10072 10495 0,'17'0'62,"-17"18"-62,0 17 16,0 18-16,0 18 15,0 34-15,0-34 16,0 52-16,0-87 16,0 52-16,0-18 15,0-17-15,0-17 16,0-1-16,0 18 15,18-53 48,0 0-47,-1 17 15,19-17-31,-19 0 15,1 0-15,0 0 16,17 0-16,18 0 16,17-17-16,-34 17 15,17-18-15,17 1 16,18-19-16,-35 19 16,-18-1-16,-17 18 78</inkml:trace>
  <inkml:trace contextRef="#ctx0" brushRef="#br0" timeOffset="114644.73">10583 10372 0,'0'17'47,"18"19"-47,-18-1 16,18 18-16,-18 53 31,0-53-31,17 35 0,19 35 16,-19 36-16,1 0 15,-1-71 1,-17 53-16,36 18 16,-19-18-16,-17 0 15,0-53-15,0 18 16,0-53-16,0-18 0,36 18 15,-36-35 1,0-1 0,17-17-1,1 0 79,-18-17-78,0-1-1,0-52-15</inkml:trace>
  <inkml:trace contextRef="#ctx0" brushRef="#br0" timeOffset="115117.8">11165 11518 0,'0'0'0,"18"53"0,17 0 31,1-18-31,-19-17 16,1 0 15,17-18-15</inkml:trace>
  <inkml:trace contextRef="#ctx0" brushRef="#br0" timeOffset="115198.8">11465 11465 0,'0'0'15,"0"-70"-15,0-89 16</inkml:trace>
  <inkml:trace contextRef="#ctx0" brushRef="#br0" timeOffset="115373.1">11465 11112 0,'-17'-123'16,"17"70"-16,17 229 0,-52-405 16,17 176-1,18 36-15,-17-1 47,-19 0-31,1 1 15</inkml:trace>
  <inkml:trace contextRef="#ctx0" brushRef="#br0" timeOffset="115462.23">11307 10760 0</inkml:trace>
  <inkml:trace contextRef="#ctx0" brushRef="#br0" timeOffset="115703.8">11289 10636 0</inkml:trace>
  <inkml:trace contextRef="#ctx0" brushRef="#br0" timeOffset="116644.23">11271 10636 0,'0'0'16,"-17"0"15,-19 0-15,19 0-16,-1 18 16,18 0-16,-18-1 15,1 1 1,17-1-16,-18 19 0,0-19 15,18 19-15,-35-1 16,18 35-16,-1-17 16,0-35-1,18 17-15,-17 1 16,17-1 0,0 0-1,0 18-15,-18-35 16,18 17-16,0 0 0,0-17 15,0 0-15,0-1 16,0 18-16,-18-17 16,18 35-1,0-35 1,0-1-16,0 1 16,0 0-1,18-1 16,0 1-15,-18-1 0,17-17-16,-17 18 15,36-18-15,-36 18 16,17-18-16,18 17 16,-17 1-16,0-18 15,17 0 1,-17 18-16,-1-18 15,1 0-15,17 0 16,-17 0 0,-18-18-16,35 0 15,-35 1-15,18-1 16,-1-17-16,-17 0 16,18 17-16,17-158 31,-35 140-16,0 1-15,0 0 16,0-1-16,0 19 16,0-19-16,0 19 15,0-36 1,0 35-16,0 1 16,0-1-16,0-17 15,0 17-15,0-17 16,0-36-1,0 54-15,0-1 16,0 0-16,0-17 16,-17 35-16,17-18 15,-18 18 1,18-35-16,-18 35 31,18-17-31,-17 17 16,-1 0-16,1 0 15,-1 0 1,0 0-16,-17 0 16</inkml:trace>
  <inkml:trace contextRef="#ctx0" brushRef="#br0" timeOffset="116691.79">11236 10672 0,'-18'0'16</inkml:trace>
  <inkml:trace contextRef="#ctx0" brushRef="#br0" timeOffset="117573.76">9895 12100 0,'18'0'0,"0"0"16,-1 0 0,19 88-16,17 1 15,-1 16-15,-16-16 16,-1 34-16,0-52 16,-35 35-1,0-36-15,0-17 16,0 0-16,0 18 15,0-36-15,0 0 16,0-17-16,0 35 16,0-71 62</inkml:trace>
  <inkml:trace contextRef="#ctx0" brushRef="#br0" timeOffset="117609.76">10195 13070 0,'0'36'0,"0"-72"0,0 19 0,0-18 16</inkml:trace>
  <inkml:trace contextRef="#ctx0" brushRef="#br0" timeOffset="137616.84">8978 8008 0,'-17'0'172,"17"18"-141,0-1-15,0 1-16,0 17 15,0 1-15,17-1 16,-17 0-1,0 0 1,0 1-16,0-1 16,0 18-16,0-18 15,0 0-15,18-17 16,-18 35-16,17 0 16,-17-36-16,18 36 15,-18-35-15,0 35 16,0-18-16,0 18 15,0 18 1,0 17-16,0-18 16,0 36-16,18-17 15,-18-19-15,0-35 16,0-17-16,0 17 16,17-17-16,-17 0 15,0-1 16,18-17 16,0 0-15,-1 0 14,1 0-14,0 0-17,-1 0 1,1 0-16,0 0 16,-1 0 15,1 0-16,-1 0 1,1 0 0,0-17-16,-1 17 15,1 0 1,0 0-16,-1 0 16,1 0-1,17 0-15,-17-36 16,-1 36-16,36-17 15,-17-1-15,-19 0 16,19 1-16,-19-1 16,-17 0 46,0-17-46,0 0-16,0-36 15,0 36-15,0-36 16,18 54-16,-18-1 16,0-17-1,0-89 1,0 54-16,17-1 16,-17-17-16,0 35 15,0 0-15,0 0 16,18 0-16,-18 18 15,0 18-15,0-36 16,0 35-16,0 0 16,0 1-1,0-1 1,0 0 0,0 1 15,0-1 0,-18 18-31,18-17 16,0-1-16,-17 0 15,-18 1 17,35-1-17,-18 18-15,-35 0 16,0 0-16,0-18 15,-35-17 1,0 35-16,35-18 16,-35 1-16,35 17 15,0 0-15,-35 0 16,35-18-16,0 18 16,35 0-1,1 0 1</inkml:trace>
  <inkml:trace contextRef="#ctx0" brushRef="#br0" timeOffset="157570.65">5592 11765 0,'-18'-17'0,"0"-19"16</inkml:trace>
  <inkml:trace contextRef="#ctx0" brushRef="#br0" timeOffset="158249.01">5486 11712 0,'17'0'47,"-17"-17"31,0-1-62,0 0-16,0-17 15,0 0 1,0 17 0,18 0-16,-18-17 15,18 0-15,-18 0 16,0-1-1,0 19-15,0-1 16,17 0 0,-17 1-16</inkml:trace>
  <inkml:trace contextRef="#ctx0" brushRef="#br0" timeOffset="170676.66">12841 8872 0,'18'18'94,"-18"0"-79,17 17-15,-17 0 16,0 0-16,0 1 16,18 17-16,-18-18 15,18 0-15,-1 1 16,-17-1-16,0 0 16,18 0-16,-18-17 15,18 0-15,-18 17 16,17-17-16,-17-1 15,0 1-15,0-1 16,0 19-16,0-19 16,18 1-1,-18 0-15,18 17 16,-1-17 0,-17-1-16,0 1 15,18-1 16,-18 1-15,17 0-16,-17-1 16,18 19-1,-18-19 1,35 1 0,-17-18 62,17 0-31,1 0-32,-1 0 1,-18-35-16,54 35 15,-36-18 1,-17 0-16,0 1 16,-1 17-16,1 0 31,-18-18-15,0 0-1,35 18 1,-35-17 140,0-36-156,0-18 16,0 1-16,0 17 15,0-35-15,0 17 16,0 1 0,0-89-1,0 71-15,0 17 0,0 36 16,0-53-1,0 70-15,0 0 16,-18 18 140,1 0-156,-18 0 0,-18 0 16,-18 0 0,53 0-16,-70 36 15,35-19-15,-35-17 16,35 0-16,36 0 15,-36 0-15,35 0 32,0 0-17,18 18-15,-17-18 16,-1 18-16,0-18 16,1 0-16</inkml:trace>
  <inkml:trace contextRef="#ctx0" brushRef="#br0" timeOffset="205201.68">13476 11959 0,'0'0'0,"-70"0"0,34 0 16</inkml:trace>
  <inkml:trace contextRef="#ctx0" brushRef="#br0" timeOffset="205493.5">12876 12100 0,'18'0'16</inkml:trace>
  <inkml:trace contextRef="#ctx0" brushRef="#br0" timeOffset="205834.39">13882 11942 0,'-18'0'16,"1"0"-16</inkml:trace>
  <inkml:trace contextRef="#ctx0" brushRef="#br0" timeOffset="206327.74">13035 12136 0</inkml:trace>
  <inkml:trace contextRef="#ctx0" brushRef="#br0" timeOffset="206727.92">13564 12012 0,'0'0'0,"-53"0"0,0 0 16</inkml:trace>
  <inkml:trace contextRef="#ctx0" brushRef="#br0" timeOffset="207160.79">12947 12136 0</inkml:trace>
  <inkml:trace contextRef="#ctx0" brushRef="#br0" timeOffset="207551.23">12965 12136 0,'0'0'0,"17"0"15,19 0 1,-19 0-1,1 0-15,17 0 16,-17 0 0,17 0-16,0 0 0,1 0 15,-1-18 1,0 0-16,18 1 16,0-1-16,0 0 15,-18 1-15,-17 17 16,35 0-16,-18 0 15,18 0-15,17-36 16,-52 36-16,17-17 16,-17 17-1,0 0 1</inkml:trace>
  <inkml:trace contextRef="#ctx0" brushRef="#br0" timeOffset="207585.23">13794 11977 0,'-36'0'0</inkml:trace>
  <inkml:trace contextRef="#ctx0" brushRef="#br0" timeOffset="-198333.72">1005 14940 0</inkml:trace>
  <inkml:trace contextRef="#ctx0" brushRef="#br0" timeOffset="-197765.01">1005 14940 0,'18'53'31,"-18"-18"-31,18 1 16,-18 17-16,0-1 15,35 90-15,0-54 16,1 141 0,-1-88-1,-18-88-15,1 0 0,0-18 16,17 36-16,-35-36 16,18 0-16,-18-17 15,35 17 1,-17-17-1,-18 17 1,17-35-16,1 0 63,-1 0-63,19 0 15,-1-17-15,36 17 16,-18-36-16,35 19 15,0-19-15,35 1 16,-70 35-16,0-18 16</inkml:trace>
  <inkml:trace contextRef="#ctx0" brushRef="#br0" timeOffset="-197725.01">1993 15998 0</inkml:trace>
  <inkml:trace contextRef="#ctx0" brushRef="#br0" timeOffset="-197180.84">1923 15804 0,'17'18'15</inkml:trace>
  <inkml:trace contextRef="#ctx0" brushRef="#br0" timeOffset="-196956.09">2258 15540 0,'0'0'0,"0"-35"15,-18-54 1,0 54 0,-34 17-16,34 1 15,0-1-15,-17 18 16,17 0-16,1 0 16</inkml:trace>
  <inkml:trace contextRef="#ctx0" brushRef="#br0" timeOffset="-196529.51">2734 15610 0,'0'0'0,"-53"0"0,18 36 15</inkml:trace>
  <inkml:trace contextRef="#ctx0" brushRef="#br0" timeOffset="-196209.93">2011 15840 0</inkml:trace>
  <inkml:trace contextRef="#ctx0" brushRef="#br0" timeOffset="-195701.83">1870 15363 0,'0'-17'16</inkml:trace>
  <inkml:trace contextRef="#ctx0" brushRef="#br0" timeOffset="-195323.29">2134 15752 0</inkml:trace>
  <inkml:trace contextRef="#ctx0" brushRef="#br0" timeOffset="-194869.25">2364 15628 0,'0'0'0,"0"-18"31,0 1-31,0-1 32,0 1 30,-18-1-31,-17 0-15,17 18-16,0-35 16,-35 17-16,36 1 15,-1-1-15,-17-17 16,17 35 0,18-18-16,-17 18 46,-1 0-46</inkml:trace>
  <inkml:trace contextRef="#ctx0" brushRef="#br0" timeOffset="-194827.15">2099 15381 0,'-35'0'32</inkml:trace>
  <inkml:trace contextRef="#ctx0" brushRef="#br0" timeOffset="-193701.98">2134 15699 0,'18'-18'16,"0"18"-16,-1 0 16,1 0-1,-1-18 1,-17 1-16,36 17 16,-19-18-1,36-17 1,0-18-1,-53 18-15,18 17 16,-18 0-16,0 1 16,0-1-1,0 0-15,-18 18 32,18-17-32,-17 17 15,-1 0-15,0 0 16,18-18-16,-35 18 15,17-18-15,1 18 16,-19 0-16,-16 0 16,16-17-16,19-1 15,-1 18-15,0 0 16,1 0-16,-1 0 16,-17 0-1,17 0 1,-17 18-1,17-18-15,-17 53 16,17-36-16,-17 1 16,35 35-16,0 0 15,-18 0-15,18-18 16,0 0-16,0 18 16,0-17-16,0-1 15,0 0-15,0 0 16,36-17-1,-19 0-15,19-1 16,-19-17 0,-17 18-16,53-18 15,-35 0-15,17 0 16,-17 0-16,-1 0 16,36 18-16,-17-18 15,34 0-15,-17 0 16,18 0-16,-18 0 15,-1 0-15,37-18 16,-54-17-16,18 17 16,-36 18-16,1 0 15,0-18-15,-1 18 16,1 0-16,17-17 16,1 17-16,-1-18 15,0 18-15,-17 0 16,-1 0 31</inkml:trace>
  <inkml:trace contextRef="#ctx0" brushRef="#br0" timeOffset="-193665.03">2893 15804 0,'-18'-17'16,"36"34"-16,-71-69 0</inkml:trace>
  <inkml:trace contextRef="#ctx0" brushRef="#br0" timeOffset="-192451.85">2681 15275 0,'0'0'0,"-18"18"16,-34 17-16,16 0 16,19-17-16,17 17 15,0-17 1</inkml:trace>
  <inkml:trace contextRef="#ctx0" brushRef="#br0" timeOffset="-191963.39">3228 15434 0,'0'0'0,"53"0"0,-36 0 16,1 0 0,0 0-16,17 35 15,0-35 1,-17 18-1,0 0-15,-1-18 16,-17 17 0,0 1 15,0 0-15,0-1-16,-17 18 15,-19-17-15,-17 17 16,0 1-16,18-19 15,0 19-15,-18-19 16,35 18-16,-17-35 16,35 18-16,-35-18 15,17 0 32,1 0-16,-1 0-15,0 0 0</inkml:trace>
  <inkml:trace contextRef="#ctx0" brushRef="#br0" timeOffset="-191508.29">4128 15593 0</inkml:trace>
  <inkml:trace contextRef="#ctx0" brushRef="#br0" timeOffset="-191003.67">4322 15117 0,'0'0'0,"0"17"0,-18-17 16</inkml:trace>
  <inkml:trace contextRef="#ctx0" brushRef="#br0" timeOffset="-190731.42">4022 15804 0,'0'-17'31,"0"-1"-31</inkml:trace>
  <inkml:trace contextRef="#ctx0" brushRef="#br0" timeOffset="-190324.7">4022 15769 0,'17'0'16,"-17"-17"15,18-19-31,-18 19 15,18-19-15,-18-34 16,0 35-16,0-18 16,17 17-16,1 19 15,0-36-15,-1 17 16,1-16-16,-1-1 16,1 17-16,35-34 15,-35 52-15,-1-17 16,54-18-16,-36 35 15,-17 1-15,-1 17 16,1 0-16</inkml:trace>
  <inkml:trace contextRef="#ctx0" brushRef="#br0" timeOffset="-189365.1">4374 15293 0,'0'0'0,"18"0"15,0 0 1,-1 0-16,1 0 16,0 0-1,52 0 17,-52 0-32,17 0 15,18 0-15,0 0 16,-18 0-16,36 0 15,-18 0-15,17 0 16,1 0-16,-1 0 16,1-18-16,-18-17 15,0 0-15,-36 35 16,-17-18-16,0 0 16,-17-17-1,17 18 1,-18-1-1,0 18-15,1 0 16,-36-18-16,18 18 16,17 0-16,-35 0 15,0 0-15,-17 0 16,17 0 0,-36 18-16,37-18 15,52 18 1,-18-1-16,18 18 15,-18-17-15,18 0 16,-17 17-16,17-17 16,0 35-1,0-18-15,17 0 16,-17-17-16,18 17 16,0-17-16,-18-1 15,88 72 1,-53-72-16,36 36 15,-18 0-15,-1-53 16,72 18-16,105-1 16,-35-17-16,0 0 15,-53 0-15,-52 18 16,-54-18-16,-18 0 16,-34 0 46,-36 0-46,-35 0-16,-18-18 0</inkml:trace>
  <inkml:trace contextRef="#ctx0" brushRef="#br0" timeOffset="-188845.54">5380 14834 0,'0'0'15</inkml:trace>
  <inkml:trace contextRef="#ctx0" brushRef="#br0" timeOffset="-188643.66">5380 14834 0,'35'-17'31,"0"-19"-31,89-69 15,-54 105 1,54-53 0,-89 17-16,18 1 15,71-18 1,-1 0-16,-141 53 47,1 0-47,-19 18 15,19 0-15,-1-18 16</inkml:trace>
  <inkml:trace contextRef="#ctx0" brushRef="#br0" timeOffset="-187724.9">6350 15064 0,'-18'0'16,"1"0"-16,-19-18 15,-34 18-15,35 0 16,-18 0-16,-36 18 16,19 35-16,-18-36 15,17 36-15,1-18 16,52 1-16,18-19 47,18-17-16,17 18-15,35 17-16,1-17 15,17 17 1,36 18-16,-71-18 15,0 1-15,-18-19 16,-35 19-16,35-19 16,-35 1-16,18-1 15,-1 1-15,-17 0 16,0 17-16,0 0 16,0 1-1,-35-1-15,0-18 16,0 19-16,17-19 15,-17-17-15,17 0 16,-17 18-16,-1-18 16,19 0-16,-1 0 62,0 0-62,1 0 31,17-18-31,-18 18 16,18-17 15</inkml:trace>
  <inkml:trace contextRef="#ctx0" brushRef="#br0" timeOffset="-186973.06">6332 15416 0,'18'0'47,"17"71"-31,-17-18-16,-18 0 15,0 17-15,18 1 16,-1-18-16,1 0 15,-1-18-15,1-17 16,0-18-16,-1 17 16,1 1-1,0-18-15,-1 0 16,36 0-16,-53-18 16,53-17-16,-18 17 15,-17-52 16,0 35-31,-18-18 0,0 17 16,0 19-16,0-1 16,0-17-1,0-18 1,0 35-16,0 1 16,17 17-1</inkml:trace>
  <inkml:trace contextRef="#ctx0" brushRef="#br0" timeOffset="-186652">7073 14570 0</inkml:trace>
  <inkml:trace contextRef="#ctx0" brushRef="#br0" timeOffset="-186394.95">7073 14693 0,'0'124'15,"0"-248"-15,0 406 0,0-88 16,0 0-16,0-35 16,18-35-16,-1 70 15,-17-106-15,36 18 16,-19-53-16,1-18 15,0-17-15,-1-18 16,1 0 47,17 0-1</inkml:trace>
  <inkml:trace contextRef="#ctx0" brushRef="#br0" timeOffset="-185795.09">7620 14605 0,'0'-18'16,"0"36"-1,35 105 1,18 124 0,-35-123-1,-18-54-15,0 72 16,0-37-16,0 37 16,17-1-16,1-71 15,-18-17-15,0-35 16,18-18-16,-36 0 125</inkml:trace>
  <inkml:trace contextRef="#ctx0" brushRef="#br0" timeOffset="-185547.97">7426 15469 0,'53'-17'15,"-106"34"-15,194-34 0,-53-19 0,53 36 16,-88-35-16,36 35 16,-54 0-16,-18 0 15</inkml:trace>
  <inkml:trace contextRef="#ctx0" brushRef="#br0" timeOffset="-185443.98">7990 15381 0</inkml:trace>
  <inkml:trace contextRef="#ctx0" brushRef="#br0" timeOffset="-184522.73">8026 15346 0,'0'35'47,"0"0"-47,17 1 16,-17-1-1,0 18-15,0 0 16,0-18-16,0 0 16,18-17-16,0 35 15,-18 0-15,17-18 16,-17-17-16,18 17 16,0 0-16,17-17 15,-18 17 1,19-35-16,-19 18 15,1-1-15,17-17 16,1 0-16,16 0 16,-16-17-16,-1-18 15,0-1-15,-35 1 16,18 17-16,0 1 16,-18-36-16,17 18 15,-17-18-15,0 0 16,-17 35-1,17-17-15,-18 17 16,0 1-16,1-1 16,17-17-16,-36 17 15,36 0-15,-35 1 16,17-1-16,1 0 16,-1 18-16,1-17 15,-19 17 1,-17-18-16,18 18 15,0 0 1,-71 0-16,88 18 16,-35-18-16,36 17 15,-1-17 1,18 18 15</inkml:trace>
  <inkml:trace contextRef="#ctx0" brushRef="#br0" timeOffset="-184163.78">8202 15434 0,'18'0'16,"-1"0"-1,1 0 48</inkml:trace>
  <inkml:trace contextRef="#ctx0" brushRef="#br0" timeOffset="-184096.77">8273 15434 0,'0'0'16,"17"35"0,1-17-16</inkml:trace>
  <inkml:trace contextRef="#ctx0" brushRef="#br0" timeOffset="-183868.25">8396 15663 0,'88'124'31,"-70"-89"-31,-18-17 16,-106-195-16,230 371 0,-124-176 15,17 0-15,1-1 16,-18 1 0,17-18-1</inkml:trace>
  <inkml:trace contextRef="#ctx0" brushRef="#br0" timeOffset="-183075.75">8555 14781 0,'0'0'0,"17"0"16,1 18 15,35 35-31,35 159 31,-88-177-31,18 18 16,-53-53-16,35 53 15,53 70-15,-36-52 16,1-36-16,-1 0 16,1-17-1,-18 0 1,18-18-16,-18 17 125,-18-17-125,-17 0 16</inkml:trace>
  <inkml:trace contextRef="#ctx0" brushRef="#br0" timeOffset="-182733.14">8396 15187 0,'0'0'0,"18"-18"0,52 1 16,36-1-16,0-17 31,35 35-31,-53 0 16,18 0-16,212-18 16</inkml:trace>
  <inkml:trace contextRef="#ctx0" brushRef="#br0" timeOffset="-181827.14">9013 15205 0,'0'0'0,"0"17"0,0 36 15,0-35-15,0 17 16,18-17 15,17-1-15,1 1 0,52 0-16,0-18 15,53 70 16,-106-70-31,-17 36 0,17-19 16,1 36 0,-36-18-16,35-17 0,-35 0 15,0-1 1,0 1-16,0 0 31,-18 17 0,-52-35-31,34 18 16,-16-1-16,16-17 16,1 18-16,17-18 15,1 0-15</inkml:trace>
  <inkml:trace contextRef="#ctx0" brushRef="#br0" timeOffset="-180117.08">9137 15187 0,'18'0'0,"17"0"0,18 0 16,-18 0-1,0 0-15,-17 0 16,35-18-16,-18 1 16,0 17-1,-17-18-15,0 18 16,-1 0-16,1 0 16,0 0 30,-1 0-46,1 0 16,0 0-16,-1 0 16,1 0 46</inkml:trace>
  <inkml:trace contextRef="#ctx0" brushRef="#br0" timeOffset="-180067.07">9631 15134 0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84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9-02T07:16:35.2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3175 4374 0,'0'36'78,"0"-19"-62,0 1-16,0 17 16,0 18-16,0 0 15,-18 18 1,1 17-16,17-53 15,-18 18-15,18 18 16,-18-18 0,18-1-16,0 1 15,0-17-15,0-1 0,0 0 16,0-17 0,0-1-16,0 1 15,0 0 1,0-1 15,0 1-15,0 0 15,0-1-15,18-17 15,0 0-16,-1 0 1,1 0-16,17 0 16,18 0-16,-18 0 15,54 0-15,52 0 16,-124 0-16,1 0 16,106 0-16,70-17 15,-18 17-15,36-18 16,35 0-16,-106 18 15,17 0 1,19-53-16,-18 18 16,52 35-16,54-17 15,-18 17-15,-106 0 16,-18 0-16,-70 0 16,-17 0-16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84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9-02T07:17:05.5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6103 14623 0,'18'0'15,"17"0"-15,-88 0 0,141 0 16,0 0 0,36-18-1,-71 18-15,123-35 47,-140 35-47,16 0 0,1-18 16,53 0-16,35 1 15,-35 17 1,35 0-16,741 0 94,-864 0-32,-1 0-15,1 0-16,0 0-31,-1 0 47,1 0-15,0 17-1,-1-17 16,-17-17 0,0-18-47,0-1 15,0 1-15,0 0 16,0-1-16,0 1 15,-17-18-15,-1 0 16,0 18-16,18 0 16,-35 17-16,35 0 15,-18 1-15,18-1 16,-17 1-16,-1 17 16,1-18-16,-19 18 15,-34-35-15,-1 35 16,1 0-16,-19 0 15,-16-18-15,-19 18 16,-17 0-16,0 0 16,0 0-16,0 0 15,0 0-15,17 0 16,-35 0-16,18 35 16,-106-17-16,71-18 15,-18 18 1,35-18-16,18 0 15,18 17-15,70-17 16,35 0-16,18 18 203,35 17-187,-35 18-16,36-35 15,-36-1-15,35 36 32,-35-35-32,0 0 15,0 17-15,17-18 16,-17 1 0,0 0-1,0 17 16,0-17-15,0-1 0,36 19-1,-36-19 17,17 1-32,1-18 31,0 0-31,-1 0 15,36 0-15,0 0 16,35 17-16,-17 1 16,-18-36-16,70 18 15,-35 0-15,36 0 16,-54 0-16,72 0 16,-37 18-16,-34 0 15,0-18-15,-19 0 16,-16 0-16,-1 0 15,-17 0-15</inkml:trace>
  <inkml:trace contextRef="#ctx0" brushRef="#br0" timeOffset="30.72">6809 14570 0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84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9-02T07:18:12.8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19121 2963 0</inkml:trace>
  <inkml:trace contextRef="#ctx0" brushRef="#br0" timeOffset="1577.83">28628 5468 0,'0'0'0,"18"35"31,-1-17-31,1-18 16,-1 0-1,1 18-15,0-18 16,-1 0-16,1 0 15,17 0-15,1 0 16,-1 0-16,0-18 16,0 18-16,1-18 15,-1 18-15,-17-17 16</inkml:trace>
  <inkml:trace contextRef="#ctx0" brushRef="#br0" timeOffset="1636.4">29051 5486 0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84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9-02T07:18:55.4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9472 2593 0,'0'0'0,"-53"0"15,-53 0-15</inkml:trace>
  <inkml:trace contextRef="#ctx0" brushRef="#br0" timeOffset="400.68">7726 2663 0</inkml:trace>
  <inkml:trace contextRef="#ctx0" brushRef="#br0" timeOffset="799.37">9084 2522 0,'0'0'15,"-18"0"-15,-52 0 0</inkml:trace>
  <inkml:trace contextRef="#ctx0" brushRef="#br0" timeOffset="1207.99">7426 2593 0</inkml:trace>
  <inkml:trace contextRef="#ctx0" brushRef="#br0" timeOffset="1551.01">7444 2593 0,'0'0'0,"35"0"0,18 0 16,-18 35 0,0-35-16,36 18 15,-1-1-15,19 1 16,17 0-16,35 17 15,0-17-15,35-18 16,-105 17-16,140 1 16,-17-18-16,-17 18 15,34-18-15,-34 0 16,-71 0-16,-1 0 16,-69 0-16,-19 0 15,1 0-15</inkml:trace>
  <inkml:trace contextRef="#ctx0" brushRef="#br0" timeOffset="1584.67">9719 2805 0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84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9-02T07:26:57.1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18944 8696 0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84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9-02T07:19:32.0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20726 3634 0</inkml:trace>
  <inkml:trace contextRef="#ctx0" brushRef="#br0" timeOffset="1897.35">19262 3792 0</inkml:trace>
  <inkml:trace contextRef="#ctx0" brushRef="#br0" timeOffset="2577.02">19262 3792 0,'35'0'31,"0"53"-31,-35-35 15,0 17-15,0 106 32,0 53-32,0-53 15,0 18-15,0-35 16,0-1 0,0-52-16,0-18 15,18 35-15,-18-71 16,18 1-16,-1-18 31,1 0 16,-1 0 31,-17-18-62,18 18 77,-18 18 17,18 53-110,-18-18 15,0 17-15,0-17 16,-36 0-16,36-18 16,0-17-16</inkml:trace>
  <inkml:trace contextRef="#ctx0" brushRef="#br0" timeOffset="8244.54">19509 3775 0,'0'0'0,"70"0"0,107 0 16,-72 0-16,-52 0 15,35-18-15,-52 18 16,34-18-16,-34 18 16,-19 0 15,19 0-15,-1 0-1,0-17-15,89 17 16,-1 0-1,-70 0-15,-35 0 188,-1 0-94,19 70-79,-36-34 1,35 87 0,-35-52-1,0-54-15,17 19 16</inkml:trace>
  <inkml:trace contextRef="#ctx0" brushRef="#br0" timeOffset="19156.78">19297 5592 0,'0'0'0,"0"17"78,53 18-78,0 36 16,17 0-16,1-1 15,17 1-15,-106-71 16,124 88-16,35 18 16,71 35-16,-18 18 15,106 35-15,-53 0 16,-53-89 0,0 37-16,18 16 0,-71-34 15,35-1 1,-17 1-16,-36-1 15,18-35-15,-52-17 16,34 17-16,-35 0 16,-35-35-16,18 0 15,-54-18-15,36 1 16,-35-19-16,17 19 16,-52-54 62,-1 0-63,-53-35 1,-17 18-16</inkml:trace>
  <inkml:trace contextRef="#ctx0" brushRef="#br0" timeOffset="20140.25">18591 7673 0,'18'0'47,"0"0"-31,-1 0-16,1 0 15,0-18-15,34-17 16,90-53 0,-19 0-16,-17 70 15,211-88 1,89 18-16,-71 17 15,-53 1-15,-123 35 16,0-1-16,-36-17 16,1 36-16,-1-1 15,-87 18 1,17-70-16,17 34 0,1-17 16,17-17-1,0 17-15,-35 0 16,35 35-16,-17-17 15,-1-18-15,-17 35 16,-17-34-16,34 34 16,-17 0-16,0-17 15,-18 17-15,-17 18 16,-18-17 0,17 17-16,1 0 0,17 0 15,-17-18-15,53 0 16,34-17-1,-69 35 1,-19-17-16,1 17 0</inkml:trace>
  <inkml:trace contextRef="#ctx0" brushRef="#br0" timeOffset="20268.09">22472 6227 0</inkml:trace>
  <inkml:trace contextRef="#ctx0" brushRef="#br0" timeOffset="24473.6">22278 8184 0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84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9-02T07:20:08.2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14499 12118 0,'18'0'31</inkml:trace>
  <inkml:trace contextRef="#ctx0" brushRef="#br0" timeOffset="518.66">14552 12118 0,'0'0'0,"18"-18"0,-1 18 16,19 0-16,-19 0 15,1 0 1,0 0-1,17 0-15,-18 0 16,19 0 0,-19 0-16,36 0 15,88 0 17,-105-17-32,-1 17 15,0-18-15,1 18 0,-19 0 16,1 0 15,-1 0 78</inkml:trace>
  <inkml:trace contextRef="#ctx0" brushRef="#br0" timeOffset="8942.7">28875 8890 0,'17'0'63,"1"0"-32,0 0-15,35 0-1,-36 0 1,36 0-16,-17 0 16,-19 0-16,18-18 15,1 1-15,-1 17 16,0 0-16,36 0 16,-18-18-16,17 18 15,54-18-15,-89 18 16,53 0-16,-52 0 15,16 0 1,-16 0-16,-19 0 16,19 0-1,-19 0-15,1 0 16,17 0-16,36 0 16,-1 0-16,36 0 15,-35 0-15,17 0 16,18 0-16,-53 0 15,0 0-15,-1 0 16,1 0-16,36 0 16,-19 0-16,71 0 15,0 0-15,-35 18 16,-18-18-16,1 18 16,-19-18-16,1 17 15,-1-17-15,18 18 16,-35-18-1,18 0-15,-1 0 16,19 0-16,-19 0 16,18 0-1,-70 0 1</inkml:trace>
  <inkml:trace contextRef="#ctx0" brushRef="#br0" timeOffset="12814.14">32738 9155 0,'-18'0'63,"-17"0"-47,-18 0-1,0 0-15,-18 0 16,1 0-16,-54 0 15,19 0-15,34 0 16,-35 0-16,-53 0 16,-35 0-16,0 0 15,0 0-15,-17 0 16,-19 0-16,54 0 16,-18 0-16,35 0 15,-52 0-15,34 0 16,71 0-16,-17 0 15,52 0-15,18 0 16,18 0-16,0 0 16,0 0-1,-18 0-15,35 0 0,-17 0 16,-1 0-16,-16 0 16,16 0-1,-17 0-15,0 0 16,18 0-16,0 0 15,-18 0-15,18 0 16,17 0 0,-35 0-16,0 0 0,0 0 15,18 0-15,0 0 16,17 0-16,0 0 16,18 17 93,36 1-93,-1-18-16,0 18 15,71-1-15,-53-17 16,71 0-16,-89 0 15,71 0-15,-71-35 16,35 17-16,-17 18 31,141 0-15,-88 0-16,-18 0 16,-52 0-1,-1 0 1,-17 0-16,35 0 15,17 18-15,18 0 16,18-18-16,-18 0 16,-35 0-16,-35 0 15,17 0-15,0 0 16,-17 0 62,0 17-78,17-17 16,18 0-16,35 18 15,0-18-15,-35 17 16,-53 1-16,18-18 16,70 0-16,-53 0 15,18 0 1,-35 0-1,0 0-15,-1 0 16,18 0 0,36 0-16,88 35 15,-53-35-15,17 0 16,-52 0-16,17 0 31,-71 0 32,1 0-48,0 0 1,-1 0-16,72 0 16,-37 0-16,19 0 15,-18-17-15,-18 17 16,-17 0-1,0 0 17,-1-18-17,1 18-15,35 0 16,-36 0-16,36 0 16,-17 0-16,34 0 15,-35 0 1,18-18-16,-17 18 15,-1 0 1,0-17-16,18 17 16,-71 0 62,-52 0-63,35 0-15,-107 0 16,-316 0 0,17 17-16,-88-17 15,-106 18-15,106-18 16,264 0-16,36 0 16,-1 0-16,107 0 15,88-18-15,35 1 31,-18-1-31,36 18 16,52-17-16,283 17 31,123 0-31,300-36 16,-299 36 0,105-17-16,-247 17 15,-176-18-15,-142 18 16,-52-18 15,17 18-15,-35 0-16,-17 0 15,-1 0-15,-105 0 32,-36 0-32,36 0 15,88 0-15,-1 0 31,125 0 16,-19 0-31,36 0-16,-35 0 16,-1 0-1,-17-17-15</inkml:trace>
  <inkml:trace contextRef="#ctx0" brushRef="#br0" timeOffset="24104.6">7796 11712 0,'0'36'110,"0"-19"-110,-35 36 15,0 0-15,0-35 16,17 35-16,-17 17 16,-18-17-16,17 35 15,36-70-15,-17 17 16,-1 0-16,18 1 16,0-19-1,18-17 110,17 0-109,0 0-16,18 0 15,35-17-15,-70-54 16,53 36 0,70 0-16,-88-1 15,-36 36 1,230 0-16,141 0 16,-158 0-16,-1 0 15,-88 0-15,-70 0 16,-36 0-16,-17 0 15,-18-35 267,0 17-282,-18-35 15,18 36-15,-35-107 16,17 89-16,18 17 16,0-17-1,-18 0 1,18 17-1,-17 18 32,-1 0-31,0 0-16,1 0 16,-71 0-16,52 0 15,1 0 1,-53 18-1,-106-18 1,53 0-16,-71 0 16,53 0-16,-70 0 15,106 0-15,-1 0 16,89 0-16,17 0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84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9-02T07:24:24.8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7638 12083 0,'0'0'15,"17"0"1,19 0 0,-19 0-1,1 0-15,17 0 16,18 0-16,-35 0 16,-1 0-16,19 0 15,-1 0-15,0 0 16,-17 0-16,35 0 15,35 0-15,-35 0 16,-18 0-16,0 0 16,1 0-16,-19 0 15,1 0-15,0 0 16,-1 0-16,1 0 16,35 0-16,-18 0 15,-17 0-15,-1 0 16,1 0-16,17 0 15,-17 0-15,-1 0 16,19 0-16,-1 0 16,0 0-16,1 0 15,-19 0 1,1 0-16,0 0 16,-1 0 30,1 0-46,-1 0 16,1 0 78,0 0-47,-18-18-47,17 18 15,1 0-15,0-35 16,-1-1 0,-17 1-16,0-18 15,36 36-15,-36-1 16,0-17-16,0-1 15,0 19-15,0-1 16,0 1-16,-18 17 78,0 0-62,-17 0-1,17-18 1,1 18-16,-19 0 16,19-18-16,-36 18 15,0-17-15,35 17 16,1-18-16,-89-17 16,88 17-16,-17 18 15,-18-18-15,-35 1 16,35 17-16</inkml:trace>
  <inkml:trace contextRef="#ctx0" brushRef="#br0" timeOffset="470.58">7708 11571 0,'-53'88'31,"36"-52"-31,17-1 15,-18-17-15,18 17 16,-18 0-16,18 0 16,0-17-16,0 17 15,18 18 1,-18-35-16,0-1 31</inkml:trace>
  <inkml:trace contextRef="#ctx0" brushRef="#br0" timeOffset="3143.53">20867 11712 0,'0'18'63,"0"0"-63,0-1 15,0 1-15,0-1 16,0 1-16,0 0 16,0 17-1,0-17-15,0-1 16,0 1-16,0 0 16,0-1-16,0 18 31,0-17 0,0 17-31,0-17 31,0 0 32,0-1-63,17 1 31,1 0 0,-18-1-31,18-17 16,-18 18-16,17-18 16,1 0-16,0 35 15,17-35 1,-17 0-16,17 0 15,-18 18-15,1-18 16,35 0-16,18 35 16,-19-35-16,19 0 15,0 0-15,-1 0 16,-35 0-16,36 0 16,-18 0-16,17 0 15,1 0-15,0 0 16,-18 0-16,-18 0 15,18 0-15,-36 0 16,1 0 0,0 0-1,17 0-15,-17 0 16,-1 0-16,36-18 16,0 18-16,-35 0 15,-18-17-15,35 17 16,-17 0-1,-18-18 1,35 18 0,-35-18 62,0-17-78,0 18 15,0-19-15,-18-17 16,-17 18-16,35 0 16,-35 0-16,17-1 15,-17-17-15,17 36 16,18-1 0,0 0-16,-18 1 15,1-1 1,-18 1-1,35-1 1,0 0-16,-53-17 16,35 0-1,0 17 1,-17 18 0,17-18-16,1 1 15,-18 17 1,35-18-16,-18 18 15,-35 0-15,-53 0 16,53-18 0,0 18-16,18 0 15,-18 0-15,0 0 16,36 0-16,-36 0 16,17 0-16,-17 18 15,36 0-15,-19-18 16,1 35-16,-106 0 31,106-17-31,0-18 16,-1 18-1,1-18 17,35 17-32,-18-17 0,1 0 15,17 18 1,-18-18-16,-17 18 15,35-1-15,-18-17 16,1 0 0</inkml:trace>
  <inkml:trace contextRef="#ctx0" brushRef="#br0" timeOffset="3199.52">20832 11765 0</inkml:trace>
  <inkml:trace contextRef="#ctx0" brushRef="#br0" timeOffset="39916.18">20708 11695 0</inkml:trace>
  <inkml:trace contextRef="#ctx0" brushRef="#br0" timeOffset="41360.8">20796 11677 0,'-17'18'110,"17"-1"-110,-36 19 15,36-19-15,-17 18 16,-1 1-16,0 17 15,18-18-15,0-17 16,0 17-16,-17 0 16,-1 18-16,18 0 15,-17 0-15,17 0 16,0-18-16,0 0 16,0 1-16,-18-19 15,18 18-15,0-17 16,-18-18-16,18 18 15,18-18 79,0 0-78,17 0-16,18 0 15,17 0-15,1 0 16,-54 0-16,19-18 16,105 18-16,0 0 15,-18 18-15,-34-18 16,422 70 0,-458-52-16,53-18 15,-18 0-15,-17 0 16,34 0-1,-52 0-15,-17 0 16,-1 0-16,-17-35 16,-1 35-16,1-18 15,-1 0-15,1-17 16,0 17-16,35-52 16,-18 17-1,18 18-15,-53-1 16,35-87 15,-35 70-31,0-17 16,-17 34-1,-1-17-15,-53 0 16,36 18 0,-36-35-16,-17 17 15,18 17 1,17 19-16,-18-1 0,-52-17 15,35 0-15,-18 35 16,35-18-16,-123 0 16,88 1-16,-52 17 15,34 0 1,36 0-16,17-18 0,18 18 16,18 0-16,-18 0 15,0 0 1,0 18-16,18-1 15,-18 19-15,18-19 16,-36 18-16,36 1 16,0 34-16,17-52 15,-17 35-15,35-18 16,-18-17-16,1 17 16,17-17-16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84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9-02T07:21:38.6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23530 5891 0,'0'0'0,"18"0"15,17 0 1,0 0-16,1 0 16,-19 0-16,19 0 15,-1 0-15,-17 0 16,34 0-16,-34 0 15,17 0-15,18 0 16,-17 0-16,-1 0 16,18 0-16,0 0 15,0 0-15,-18 0 16,0 0-16,0 0 16,1 0-16,-1 0 15,0 0-15,-17 0 16,0 0-16,52 0 31,-35 18-31,-17-18 16,0 0-16,17 0 15,-17 0 1,-1 0-16,1 0 31,0 0 0,-1 0 469,1 0-437,-1 0 296,1 18-265,0-18 31,-1 0-94</inkml:trace>
  <inkml:trace contextRef="#ctx0" brushRef="#br0" timeOffset="10023.59">22842 7814 0,'18'0'46,"17"0"-46,1 0 16,-19 0-16,18 0 16,1-18-16,17 1 15,17-1-15,-17 18 16,-18 0-16,18-18 16,18 18-16,-1 0 15,1 0-15,35 0 16,53 0-16,-71 0 15,18 0-15,-18-17 16,0 17-16,0 0 16,18-18-16,0 18 15,35 0-15,-18-17 16,19 17-16,34 0 16,-88 0-1,0 0-15,-17 0 0,35 0 16,-71 0-16,18 0 15,0 0 1,35 0-16,36 17 16,-1 18-16,-17-35 15,-18 18-15,53 17 16,18-17-16,-18 0 16,-18-18-16,19 0 15,-54 0-15,18 17 16,-18-17-16,71 18 31,-107-18-31,19 35 0,-36-35 16,53 0-16,-52 0 15,17 0-15,0 0 16,-18 0-16,18 0 16,0 0-16,-18 0 15,0 0-15,-17 0 16,0 0-1,-1 0 1</inkml:trace>
  <inkml:trace contextRef="#ctx0" brushRef="#br0" timeOffset="15030.3">2628 8484 0</inkml:trace>
  <inkml:trace contextRef="#ctx0" brushRef="#br0" timeOffset="16197.59">2628 8484 0,'18'0'16,"-1"0"-16,1 0 15,17 0-15,-17 0 16,17 0-16,1 0 16,-36-17-16,105 17 15,-52 0 1,36 0-16,-19 0 16,1 0-16,-18 0 15,88 0-15,-53 17 16,35-17-16,54 36 15,-71-36-15,35 0 16,-18 0-16,-52 0 16,-1 0-16,18 0 15,-35 0-15,-17 0 16,17 0 0,-1 0-16,1 0 0,0 0 15,18 0-15,35 17 16,0-17-1,52 18-15,-52-18 16,-35 0-16,17 0 0,-18 0 16,36 0-1,-18 0-15,36 0 16,-18 0-16,-53 0 16,0 0-16,-18 0 15,-18-18-15,1 18 47,0 0 141,-18-17-79</inkml:trace>
  <inkml:trace contextRef="#ctx0" brushRef="#br0" timeOffset="19262.8">7391 8520 0,'17'0'15,"1"0"17,0 0-17,-1 0-15,1 0 16,0 0-16,-1 0 16,18 0-1,36 0 1,-18 0-16,0 0 15,0 0-15,0 0 16,0 0-16,-36 0 16,36 0-16,-18 0 15,1 0-15,-1 0 16,0 0-16,-17 0 16,0 0-16,-1 0 15,18 0 1,-17 0-16,0 0 15,17 0-15,0 0 16,18 0-16,18 0 16,-18 0-16,17 0 15,18 0-15,-17 0 16,0 0 0,34 0-16,1 0 15,18 0-15,17 0 0,0 0 16,0 0-1,0 0-15,-35 0 16,-18 0-16,-17 0 16,17 0-16,-35 0 15,35 0-15,-17 0 16,-1 0-16,54 0 16,-1 0-16,1 17 15,17-17-15,-18 0 16,-17 0-16,-36 0 15,36 0-15,-53 0 16,0 0-16,18 0 16,-1 0-16,-17 0 15,35 0-15,36 0 16,-54 0-16,-17 0 16,18 0-16,-1 0 15,-34 0-15,-1 0 16,-17 0-16,17 0 15,0 0 1,-17 0 15,-1 0 126,1 0-126,0 0 16,-1 0-32,1 0-15,35 0 16,-18 0-16,0 0 16,-17 0-16,35 0 15,-18 0-15,36 0 16,-53 0-1,17 0-15,-18 0 16,19 0-16,-1 0 16,0 0-1,-17 0 63,0 0-15,-1 0-47,1 0-1,-1 0 16,1 0 16,0 0-31,-1 0 0,1 0 46,0 0-46,-1 0-16,1 18 15,0-18 1,-1 0 0,1 0-1,17 0 1,-17 0-16,-1 0 15,1 0-15,17 17 16,1-17-16,-19 0 16,19 0-16,-19 0 15,1 0 298</inkml:trace>
  <inkml:trace contextRef="#ctx0" brushRef="#br0" timeOffset="21113.93">13494 8572 0,'17'0'31,"1"0"0,35 0-31,-18 0 16,-17 0-16,35 0 16,-36 0-1,19-17-15,-1 17 16,-17 0-1,35 0-15,35 0 0,-71 0 16,213 0 0,334 0-1,-440-18-15,17 18 16,53 0-16,35 0 16,-88 0-16,141 0 15,-70 0-15,88 0 16,-18 0-16,-17 0 15,52 0-15,-88 53 16,-17-53-16,-18 18 16,-35-1-16,17 1 15,1 0 1,-19 17-16,-16-35 16,-1 0-16,17 0 15,-34 0-15,35 18 16,-89-18-16,18 0 15,-17 0-15,0 0 16,-1 0-16,18 0 16,53 0-16,0 0 15,54 0-15,-72 0 16,-35 0-16,-70 0 16,17 0-16</inkml:trace>
  <inkml:trace contextRef="#ctx0" brushRef="#br0" timeOffset="42534.21">3140 6685 0,'0'0'0,"-18"0"110,18 35-95,-35 1-15,35-1 16,-18 0-16,18 1 16,-17 16-16,17 1 15,0-17-15,0 17 16,0-18-16,0 0 15,0 18 1,0-18 0,0-17-16,0 0 0,0-1 47,0-34 46,0-1-93,-18-17 16</inkml:trace>
  <inkml:trace contextRef="#ctx0" brushRef="#br0" timeOffset="43644.25">2663 6791 0,'18'0'16,"0"0"15,-1 0-31,1 0 16,0-18-1,-1 1-15,36-19 16,-35 19-16,35-18 15,17-18-15,-52 17 16,53-17-16,-19 18 16,-16 0-16,17 17 15,0-17-15,-1-18 16,1 35-16,-17 1 16,-36-1-16,17 18 15,1 0 1,0 0-1,-1 0 1,18 18 0,-35 17-1,18-17-15,-18-1 16,18 1-16,-18 0 16,0 17-16,0 0 15,0 0 1,-18 1-16,0 17 0,-17 0 15,0 17 1,17-35-16,1 1 16,-19-1-16,36 0 15,-17-35-15,-1 18 16,18-1-16,-18-17 16,1 18-16,-18-18 15,17 0 1,0 0-1,1 0-15,-1 0 16,0 0 0,1 0-1,-1 0-15,0 0 16,1 18-16,-1-18 16,1 0-1</inkml:trace>
  <inkml:trace contextRef="#ctx0" brushRef="#br0" timeOffset="44444.87">3475 7144 0,'0'0'0,"0"35"16,0 0 0,0 18-16,0-18 15,0 18-15,0-35 16,0 0 0,0-36 46,-18-35-46,18 0-16,0 0 15,18-35-15,-18 53 16,17 0-16,54-36 16,-71 36-16,35-1 15,-17 1-15,-18 18 31,18 17 16</inkml:trace>
  <inkml:trace contextRef="#ctx0" brushRef="#br0" timeOffset="44477.86">3634 6862 0</inkml:trace>
  <inkml:trace contextRef="#ctx0" brushRef="#br0" timeOffset="45133.16">3616 7214 0,'18'0'16,"-1"0"-16,19 0 16,-1 18-1,18 0-15,-18-18 16,-17 0-16,17 0 15,-17 0-15,17 0 16,-18 0 0,1 0-16,17-36 15,-17 19-15,0 17 16,-1-36-16,-17 19 16,0-1-1,0 0 1,0 1-16,0-1 15,0 1 1,-17 17 0,-1 0-1,0 0 1,1-18 0,-19 18-16,1 0 15,18 0-15,-1 0 16,0 0-16,-17 0 15,17 0-15,-17 0 16,-18 0-16,36 18 16,-1-1-16</inkml:trace>
  <inkml:trace contextRef="#ctx0" brushRef="#br0" timeOffset="45461.82">3669 7073 0,'0'18'32,"0"17"-32,0-17 15,0-1-15,0 19 16,0-19-16,0 1 15,0 17-15,18-17 16,-1-1-16,-17 19 16,35-19-16,-17 1 15,17 0-15,1-1 16,-19 1-16,19 0 16,-1-1-16,0 1 15,-17-18-15,35 0 16,-18 0-16,-17 0 15,-1 0 1,1 0 0,0 0-16,-1 0 15,-17-18 1,18 18-16,-1 0 16,1 0 15</inkml:trace>
  <inkml:trace contextRef="#ctx0" brushRef="#br0" timeOffset="45510.82">4198 7461 0</inkml:trace>
  <inkml:trace contextRef="#ctx0" brushRef="#br0" timeOffset="46445.8">4198 7073 0,'0'35'63,"0"1"-63,0-19 15,0 36 1,0 53 0,0-53-16,0 0 15,0-18-15,0 18 16,0-35-16,0-1 16,0-34 46,0-36-62,0 0 16,0-18-16,18 18 15,17-35-15,-17 35 16,17 18-16,18-18 16,-18 0-16,-17 36 15,-1-1 1,1 18 15,0 0-31,-1 0 16,1 18-16,0 17 15,-1 0-15,-17 0 16,18 1-16,-1-1 16,1 36-16,0-54 15,-18 18 1,0 1-16,17-19 15,-17 1-15,18-18 32,0 0-1,-18-18 0</inkml:trace>
  <inkml:trace contextRef="#ctx0" brushRef="#br0" timeOffset="47294.8">4833 7091 0,'0'17'62,"0"36"-62,0 36 16,0-54 0,18-18-1,-1 19 1,1-36 0,0 0-1,17 17-15,0-17 16,0 0-1,-17 0 1,35 0-16,-18-17 16,-17-19-16,17 1 15,-17 0-15,17 17 16,-35-17-16,18 0 16,-18-1-16,0 19 15,0-1-15,0 1 16,0-1-16,0 0 15,0 1-15,-18-36 16,0 53-16,1-36 16,-1 36-16,-17 0 15,0-17-15,-1 17 16,1 0-16,-18 0 16,0 17-16,0 36 15,0-17-15,18-19 16,17 1-16,36-18 94</inkml:trace>
  <inkml:trace contextRef="#ctx0" brushRef="#br0" timeOffset="47852.74">5362 6297 0,'0'18'31,"0"-1"-15,0 1-16,0 17 15,0 1-15,0-19 16,0 36-16,0 0 15,0-18-15,0 36 16,18 35-16,-18-18 16,0-18-1,0-34-15,0 52 16,0-18-16,0-34 16,0 87-1,0-88-15,0 1 16,0-19-16,18-52 140,-18 0-140</inkml:trace>
  <inkml:trace contextRef="#ctx0" brushRef="#br0" timeOffset="48805.45">5821 7020 0,'0'18'47,"0"17"-32,0 0-15,-35 18 16,17 18-16,-17-53 16,35-1-16,-18-17 78,0-88-63,-17 0-15,17 17 16,18 1-16,0 17 16,18-35-1,17 52-15,18-17 16,35-17-16,-70 35 16,17 17-16,-17 0 15,0 18-15</inkml:trace>
  <inkml:trace contextRef="#ctx0" brushRef="#br0" timeOffset="49623.11">5927 7020 0,'0'0'0,"17"36"15,1-36 1,0 0-16,17 0 16,-18 0-1,72 17-15,-36-17 16,-18 0-16,18 0 16,17-35-16,-52-18 15,35 18 1,-53-1-16,35 1 15,-17 0-15,-18 17 0,0 1 16,0-1 0,-18 0-1,1 18 1,-1 0-16,-17 0 16,-1 0-16,-34 0 15,17 18-15,35 0 16,-17 17-1,17 18-15,1 0 16,-1-18-16,18 0 16,0 1-1,0-19 1,18-17-16,-18 35 16,17-35-16,1 18 15,17 17-15,53-17 16,-52 0-16,34-18 15,18 0-15,18 0 16,18-36-16,-54 1 16,-17 17-16,-53 1 31,0-1 47</inkml:trace>
  <inkml:trace contextRef="#ctx0" brushRef="#br0" timeOffset="50478.74">7267 6914 0,'0'0'0,"0"18"0,35-18 16,-35 18-16,36-18 16,-19 17-16,54 1 15,-53-18-15,-1 0 16,19 0-16,-19 0 16,18-18-16,-17-17 15,-18-35 1,0 34-1,0 1-15,0 17 16,0-17-16,0 17 16,-18 18-1,-17-17 1,18 17-16,-19 0 16,-17 0-16,36 17 15,-36 36-15,35 0 16,18-17-16,-18-1 15,18-18-15</inkml:trace>
  <inkml:trace contextRef="#ctx0" brushRef="#br0" timeOffset="51077.68">7302 6932 0,'0'0'16,"0"35"-16,0-17 15,36 17 17,-1-17-32,-17 0 0,-1-18 15,36 0 1,-17 0-16,16 0 15,1 0-15,-17-36 0,-1-34 16,0 34-16,-17 1 16,-1 18-16,-17-1 15,36 18 48,-19 0-48,-17 18 1,0 17 0,0 0-16,0 0 15,18 18-15,-18-35 16,18 0-16,-1-18 31,1 0-15,-18-18-16,18-35 15,-1 18-15,19-36 16,-1 18-16,-18 18 16,19 17-16,-19 18 15,1 0-15,0 0 32,-1 18-17,19 0-15,-19 17 16,1 0-16,-18-17 31,17-18 0</inkml:trace>
  <inkml:trace contextRef="#ctx0" brushRef="#br0" timeOffset="75808.42">14940 12524 0,'18'0'31,"-1"0"-15,1 0 0,0 0-1,35 0 1,-18 0 0,-17 0-1,34 17-15,1-17 16,-17 0-16,17 0 15,-1 0-15,19 0 16,-18 0-16,35 0 16,53 0-1,-53 0-15,1 0 16,-1 0-16,0 0 16,18 0-16,-53 18 15,17 0 1,-34-1-16,52 1 15,-53-18-15,53 0 16,0 35 0,36-17-16,-1-18 15,19 35 1,-37-17-16,89 17 16,-88-17-1,124-1-15,-89 1 16,-36-1-16,19-17 15,-36 18 1,-35-18-16,35 18 0,36-18 16,-1 17-1,-70-17-15,18 0 16,-1 0-16,1 0 16,-1 0-16,54 0 15,-36 0-15,35 0 16,-34-17-16,-19 17 15,71 0-15,-70 0 16,-1-18-16,-17 18 16,0-18-16,-17 18 15,-19 0-15,18 0 16,1 0-16,-1 0 16,18 0-16,-18 0 15,-17 0-15</inkml:trace>
  <inkml:trace contextRef="#ctx0" brushRef="#br0" timeOffset="81744.56">27675 12471 0,'0'-18'31,"18"18"32,0 0-63,35 0 16,0 0-16,52 18 15,-69-18 1,52 0-16,0 0 15,-17 0-15,34 0 16,-34 0-16,17 0 0,36 0 16,-1 0-1,1 0-15,17 0 16,-53 0-16,35 0 16,1 0-16,17 0 15,0-18-15,-17 0 16,-36 18-1,0-17-15,0 17 0,-35 0 16,18-18-16,-54 18 16,18 0-16,-17 0 15,0 0-15,-1 0 32,-17-18-1,0 36 578,-17-18-421,17 18-157,0-1 110,-18-17-126,0 0-15,18 18 16,0 0-16,-17-18 15,17 17-15,0 1 16,-18-18-16,18 35 31,-17-35 1,-1 0 2093,0 0-2079</inkml:trace>
  <inkml:trace contextRef="#ctx0" brushRef="#br0" timeOffset="91153.36">2558 15293 0,'17'0'62,"1"0"-62,0 0 16,34 0-16,1 0 16,0 0-16,18 0 15,141 0 1,-89 0-16,36 0 15,17 0-15,53 0 16,89 0-16,88 0 16,70 0-16,-176 18 15,0-18-15,-53 0 16,17 0-16,18 0 16,18 0-16,53-18 15,-106 18-15,123 0 16,-34 0-16,52 0 15,35 0 1,-123 0-16,-124 0 16,71 0-16,-35 0 0,-36 0 15,18 0 1,0-18-16,-88 18 16,18 0-16,-54 0 15,1 0-15,-36-17 16,18 17-16,-36 0 15,1 0-15,0 0 16,-1 0-16,1 0 16,0 0 234,-1 0 406,1 0-547,0 0 48,-1 0 139,1 0-61,-1 0-235,1 0 31,0 0-15,-1 0-1,19 17 17,-19-17-17,1 0 1,0 0-1,-1 0-15,1 0 16,-1 0-16,1 0 16,0 18-16,-1-18 15,1 0 1,0 0-16,-18 18 16,17-18-16,1 0 15,0 0 1,17 0-16,-17 0 15,34 0 17,-16 0-32,34 35 15,-17-35-15,0 0 16,0 0-16,88 17 16,0-17-1,-53 0 1,18 0-16,617 0 47,-528 0-47,-37 0 15,-17 0-15,18 0 16,17 0 0,-140 0-16,-19 0 15,1 0 32,0 0-31,-1 0-16,1 0 15,0 0-15,-1 0 16,1 0-16,0 0 16,-1 0-16,18 18 15,-17-18-15,17 0 16,18 0-16,0 0 15,-35 0-15,17 0 16,-17 0 0,-1 0-1,1 0-15,0 0 16,-1 0-16,36 0 16,-17 0-16,-1 0 15,18 0-15,-18 0 16,0 0-16,-17 0 15,0 0-15,-1 0 16,1 0-16,17 0 16,18 0-16,-18 0 15,-17 0 1,0 0 15,-1 0 0,1 0 844,17 0-843,-17 0-17,-1 0 17,1 0-17,0 0 1,-1 0-1,1 0 1,0 0 47,17 0-17,-18 0 48,1 0 391,-18-18-423,18 18-31,-36 0 1672,0 0-1656</inkml:trace>
  <inkml:trace contextRef="#ctx0" brushRef="#br0" timeOffset="54648.75">3598 15575 0</inkml:trace>
  <inkml:trace contextRef="#ctx0" brushRef="#br0" timeOffset="55068.06">9013 14270 0,'-52'0'15</inkml:trace>
  <inkml:trace contextRef="#ctx0" brushRef="#br0" timeOffset="56632.15">4392 16228 0,'0'0'0,"71"-53"0,87 18 16,-34-18-16,-1-18 15,54 36-15,-36-18 16,0 0-16,-53 35 16,212-193-16,-71 87 15,-141 36-15,-17 53 16,35 17-1,211-70-15,-123-36 16,-52 72-16,69-19 16,-87-17-16,17 0 15,18 17-15,52-35 16,107 0-16,-177 36 16,88-1-16,-35 1 15,-53-1-15,-17 18 16,-36 36-16,-35-1 15,0-17-15,0 17 16,53-17-16,88 17 16,0-35-16,70 0 15,159-70-15,-211 88 16,17-1-16,-70 19 16,-35-1-16,-71 0 15</inkml:trace>
  <inkml:trace contextRef="#ctx0" brushRef="#br0" timeOffset="57464.47">6297 14005 0,'18'-17'15,"17"17"1,0 0-16,1 0 16,-1 0-16,18 35 15,53 35-15,17 19 16,-88-72-16,195 142 16,17 17-16,-53-34 15,70 16-15,160 89 16,52 18-16,-71-36 15,160 71-15,-248-141 16,54 17-16,-71-35 16,-124-53-16,-52-35 15,17 18-15,-88-53 16,-1 17-16,-16-18 16,-19 1-16,1-18 15,0 18-15,-1-1 47,1-17-47,0 18 16,-1-18-1,-17 18 1,18-18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84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9-02T06:57:17.0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24500 16651 0,'0'-18'16,"18"18"-16,17-17 16,18-36-16,-17 18 15,69-36-15,1-35 16,-88 71-16,52-53 15,-17 0-15,-35 88 16,0-71 0,-1 18-16,18-17 15,18-36 1,-17 35-16,-36 1 0,17 17 16,1 0-16,-18 35 15,18-35 1,-18 0-16,0 0 15,0 36-15,0-1 16,0-17-16,0 0 16,0 17-16,0 0 15,0-35-15,0 18 16,-18-18-16,-35-35 16,35 0-16,-35 0 15,-35-36-15,-35 1 16,17 17-16,0 0 15,-70-35-15,-18 0 16,17 35-16,1 0 16,-53 0-16,35 18 15,35 0-15,-17 53 16,-36-18-16,0 35 16,18-17-16,35 35 15,-35 0 1,53 0-16,18 0 15,-18 0-15,17 35 0,-17 18 16,35 17 0,-35 1-16,18 17 15,34-17-15,-175 176 16,176-141 0,-18 17-16,35-35 15,-17 0-15,53-35 16,0 0-16,-1 0 15,36-35-15,0 35 16,0-18-16,0-17 16,0-1-16,0 36 15,0-18-15,18 18 16,17 0-16,-35-17 16,18 34-16,-18-17 15,0-18-15,35 36 16,-35-53-16,18 34 15,17 1-15,0 18 16,36 52-16,-36-17 16,53 106-1,-17-106-15,-36 0 16,0-54-16,1 1 16,-1 0-16,18 18 15,0 17-15,17 0 16,54 0-16,-18-17 15,17 17-15,1-35 16,-19 0 0,37 18-16,-37-54 15,54 54-15,-35-18 16,17 0-16,0-18 16,35 0-16,1 0 15,-1 1-15,0-19 16,-34-17-16,-54 0 15,18-35-15,17 17 16,-17 1-16,88-36 16,-71 18-16,36-18 15,35 0-15,18 18 16,35-18 0,-53 0-16,-88 0 0,-71 35 15,-17-52 1,-1 70-16,-17-18 15,-17 18 95,-1 0-32,0 0-31,1 18-32</inkml:trace>
  <inkml:trace contextRef="#ctx0" brushRef="#br0" timeOffset="2510.87">29475 5115 0,'-18'0'0,"0"0"16,-17-17-16,0-19 16,-36 19-16,54 17 15,-36-18 1,-159 0-16,-35-17 15,35-18-15,-17 36 16,70 17-16,-35-18 16,124 18-16,-36 0 15,18 0-15,-36 0 16,-17 0-16,53 0 16,-36 0-16,1 18 15,0-1 1,17 19-16,0-36 15,0 35-15,0-18 16,-70 36 0,123-53-1,-53 18-15,53 17 16,-17-17-16,-1 0 16,18 34-16,18-16 15,-36-1-15,18 0 16,-52-17-16,34 35 15,-35 0-15,0-18 16,0 18-16,18 0 16,53 0-16,-18 0 15,18-18-15,17-17 16,-17 17 0,17-17-16,1 17 0,17-18 15,-18 1 1,0 0-16,18 17 15,0-17 1,0 52-16,0 71 31,0-88-31,0 53 0,0-18 16,0 18 0,0-18-16,0 18 15,0-53-15,0 35 16,36 0-16,-1-17 15,0 0-15,0-36 16,36 35-16,0-34 16,87 69-1,-105-105-15,53 18 16,18 0-16,17 17 16,-18-17-16,18-18 15,106 0-15,106 0 31,-141 0-31,-36 0 0,141 0 16,-87 0 0,-19-18-16,-52 18 0,-18 0 15,18-35 1,-88 17-16,52 0 16,124-52-16,-124 52 15,-17-35 1,53-35-16,-124 53 15,54-18-15,-19 0 16,18-35 0,-52 35-16,17-18 15,-36 19-15,18-19 16,1-53-16,-1 36 16,0 18-16,-17-18 15,-18-1-15,0 19 16,0-18-16,0 17 15,18-17-15,-18 17 16,0-35-16,0 18 31,0 35-31,-18-35 16,-53-35-16,-17 34 0,-18-16 16,36 52-16,-54-35 15,18 35 1,1 17-16,87 36 0,0 0 15,18-17 64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84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9-02T06:57:55.0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15134 14429 0,'0'17'15,"0"1"32,0 0-47,18 34 16,-18 1-1,0 0-15,-18 18 16,-17 70-16,-18-35 16,35-18-1,-70 71-15,53-71 0,-18 88 16,18-105 0,-36 88-16,-70 229 15,106-300 1,-18 71-16,35-106 15,1 17-15,-1-35 16,18-17-16,0 17 16,0 1-16,0 69 31,0-87-31,0 0 16,-18 17-16,18-17 15,-17-18 1,17 17-16,0 1 15,0 0 1,-36 17 0,36 35-16,0-17 15,-17-53-15,17 36 16,-18 16-16,0-16 16,1-36-1,17 17-15,-18-17 31,124 0 63,0 0-78,-53 0-16,123-17 47,283 17-47,123 0 15,-71 0-15,89-18 16,70-17-16,-193 35 16,16-35-16,-104 35 15,-178 0-15,-123 0 16,-52 0-16,-36-18 375,0 0-375,0-35 15,0-17-15,0-1 16,70-35-16,-34-70 31,16-53-31,19-36 16,0 106-16,17-35 16,0 0-16,-35 0 15,-18 88-15,-17 54 16,-18-1-1,0 35-15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84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9-02T06:59:33.6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17180 11536 0,'18'0'31,"17"0"-15,-17 0-16,-1 0 16,19 0-16,17 0 15,17 0-15,1 0 16,123 0-16,-106 0 15,441 35 17,-388-17-32,-88-1 15,-35-17-15,-36 0 110,1 0-110,-54 0 15</inkml:trace>
  <inkml:trace contextRef="#ctx0" brushRef="#br0" timeOffset="1311.7">17163 11483 0,'0'35'62,"17"-17"-62,-17 17 16,0 0-16,0 54 15,0 16-15,0 1 16,0-18-16,0 18 16,0 35-16,0 0 15,0-35-15,-70 35 16,52 1-16,-17 122 16,17-158-16,1 0 15,-1-18-15,18-35 16,0 35-16,-18-35 15,18-18-15,0 18 16,0-18-16,0 18 16,0-17-1,0-1-15,0-17 16,0 17-16,0-17 16,0 17-16,0 0 0,0 0 15,0 18 1,0 0-16,0-18 15,0-17-15,0 0 16,18-1-16,-18 1 16,35-18 62,-17 0-78,35 0 15,17 0-15,18-18 16,1 18-16,-36 0 16,35 0-16,-18 0 15,-17 0-15,0 0 16,-35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84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9-02T07:01:18.1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14781 2999 0,'212'17'16</inkml:trace>
  <inkml:trace contextRef="#ctx0" brushRef="#br0" timeOffset="540.79">16351 3034 0,'1517'0'31,"-4604"-35"-31,6456 70 16,-3192-35-16,-2153 0 0,4111 0 15,-1959 0-15,-17 0 16,52 0-16,54 0 16,-18 0-16,88 0 15,-53 0-15,106 0 16,-141 0-16,53 0 15,-53 0-15,-53 0 16,-18 0-16,1 0 16,-1 0-16,18 0 15,18 0-15,-18 35 16,-106-35 0,-53 0-16,-17 0 140,0 0-109</inkml:trace>
  <inkml:trace contextRef="#ctx0" brushRef="#br0" timeOffset="6337.89">28116 1923 0,'0'53'79,"0"-1"-64,0-34-15,0 53 16,0-18-16,0-18 15,0 35-15,18 1 16,0 0-16,-1-19 16,1 1-16,-18-35 15,0 53-15,0-1 16,18 18-16,-18-17 16,0-1-16,17 19 15,1 34-15,0 1 16,-1 17-16,-17 0 15,0 0-15,0 0 16,0 53-16,0-106 16,0 36-1,0 17-15,0-18 16,0-35-16,0 159 16,0-229-1,0 35-15,18-53 16,-18 18-1,0 17 1,17-17 0,-17-1-16,0 18 15,0-17-15,0 0 16,18-1-16,0 1 16,-1-18 77,19 0-77,-1-18 0,71 18-16,-53-35 15,88-53 1,106 88-1,300-35 1,158 35-16,-123 0 16,-159 0-16,-229 0 15,36 0-15,17 0 16,-88 17-16,-89 1 16,18 17-16,18 18 15,-35-18-15,-18-35 16,52 36-16,-52-19 15,0 1-15,-35-18 16,-1 0-16,1 0 125</inkml:trace>
  <inkml:trace contextRef="#ctx0" brushRef="#br0" timeOffset="98774.46">28293 1782 0,'0'35'94,"0"18"-94,17 0 16,1 0-16,17 52 15,-35-52-15,0 0 16,18 18-16,-53-71 16,35 53-16,0 35 15,0 18-15,17-18 16,1 35-16,35 230 31,-35-265-31,-1 36 16,-17-1-1,18 1-15,-18-36 0,0 18 16,0-36-16,0-17 16,0 18-16,0-36 15,0 0-15,0 18 16,0 0-16,0 0 16,0 18-16,0-1 15,0 36 1,0-35-16,0-1 0,0-17 15,0-35 1,0-1-16,0 1 16,0 0 15,0-1 16,17-17 31,1 0-47,0 0-15,-1 0-1,1 0-15,0 0 16,17 18-16,35-18 0,89 35 16,-124-35-1,195 0 1,352 18 0,-53-18-16,282 35 15,-352 18-15,-124-53 16,-105 18-16,16-18 15,-87 17-15,0-17 16,-53 0-16,-53 0 16</inkml:trace>
  <inkml:trace contextRef="#ctx0" brushRef="#br0" timeOffset="163560.01">15840 9913 0,'17'0'15,"1"35"17,0-17-32,-1 35 15,1 0-15,-18-36 16,0 19-1,35 70 1,-35-18-16,0-18 0,18 71 16,-18-35-16,17 35 15,1-17-15,-18 17 16,18-18-16,-18-34 16,0 52-1,0 53-15,0-106 16,17 35-1,-17-52-15,18 52 0,0-70 16,-18 18 0,0 35-16,0 70 15,0-17-15,17-18 16,-17 0-16,0 0 16,0 177-1,0-177-15,0 0 16,0 0-16,0-17 15,0-19-15,0 19 16,0-1-16,0-34 16,0-19-16,0-17 15,0 0-15,18 0 16,-18-36 0,18 19-16,-18-19 15,17 1 1,-17 0-16,18-1 31,-18 1 0,0 17-15,17 0-16,1 1 16,0 17-16,-1-18 15,1 0 1,-18 0-16,18-17 15,-18 0 1,0 17-16,0-17 16,0-1-1,0 19 1,17-19-16,-17 1 16,0 0-1,0-1 1,18 1-1,0-18 1,-1 17 0,1-17-16,17 18 15,53 35-15,-52-53 16,175 35 15,177-17-31,230 105 0,-71-34 16,-71-1-16,-212-53 15,-17-35-15,18 18 16,-71-18 0,-18 0-16,36 0 0,-71 0 15,35 0-15,-105 0 16,0 0 0,-36 0-16,18 0 0,-36 0 15,1 0 1,0 0 62,-1 0-47,1 0-31,0 0 47,-18-18-47,0-17 16,0 0-16,0-36 15,0 0-15,0-34 16,0 69 0,17-140-1,-17-1 1,0-52-16,18-35 15,17-36-15,18-141 16,0-18-16,0 142 16,-18 87-16,-35-34 15,35 52-15,-35 0 16,0 89-16,0-18 16,0 35-16,0 18 15,0 17-15,0 1 16,0 52-1,-35 18 32,18-35-31,-19 0-16,1-1 16,17-17-16,-17 36 15,35-1-15,-35-35 16,17 0-16,18 36 15,0-36-15,-35 0 16,0-53-16,-1 18 16,36 52-16,-35-16 15,17 34 1,1-35-16,-1 35 31,1 1-15,-1 17-1,0-36-15,-17 36 0,35-17 47,-18 17-31,1 0 0,-19 0-1,-17 0-15,-17 0 16,-36 0-16,0 0 15,89 0 1,-125 0-16,-122 0 16,17 0-16,-141 0 15,88 0-15,-88 0 16,-176 0-16,175 0 16,1 0-16,53 0 15,124 0-15,-54 0 16,53 0-1,54 0-15,87 0 0,18 0 16,36 0 0,-19-18-16</inkml:trace>
  <inkml:trace contextRef="#ctx0" brushRef="#br0" timeOffset="165718.28">22278 11642 0,'18'0'46,"17"0"-30,-18-18-16,19 18 16,-19 0-1,19 0 1,-1 0-16,18 0 16,35 0-16,-53 0 15,177 0-15,141-18 16,-18 18-1,53 0-15,18-17 16,-1-36-16,-52 18 16,53-18-16,141 0 0,123 17 15,-141 36 1,-35-17-16,-53-18 16,-106 35-16,-141 0 15,-106 0 1,-88-18 234</inkml:trace>
  <inkml:trace contextRef="#ctx0" brushRef="#br0" timeOffset="181880.76">16686 13617 0</inkml:trace>
  <inkml:trace contextRef="#ctx0" brushRef="#br0" timeOffset="183401.15">16686 13617 0,'18'0'47,"0"0"-16,17 0-31,-17 0 15,17 0-15,0 0 16,-17 0-16,35 0 16,-18 0-16,36 0 15,-36 0-15,0 0 16,18 18 0,-18-18-16,1 0 0,16 35 15,1-35 1,18 0-16,35 18 15,-36-18-15,-17 17 16,71-17-16,-36 0 16,-35 0-16,-36 0 15,1 0-15,17 0 16,1 0-16,17 0 16,17 0-16,-17 0 15,35 0-15,0 0 16,36 0-16,-18 0 15,70 0-15,-52 0 16,17 0 0,-35 0-16,17 0 0,1-17 15,-36 17-15,0-18 16,-53 18-16,-17 0 16,17 0-16,-17 0 15,-1 0 1,-17-18-1,18 18 1,0 0 0</inkml:trace>
  <inkml:trace contextRef="#ctx0" brushRef="#br0" timeOffset="186865.2">10954 10389 0,'0'0'0,"0"18"78,0 35-78,0 17 16,0 1-16,0 0 15,-18 52-15,-17-52 32,0 70-32,-1-71 15,36 18-15,-35 18 16,35 0-16,-18-53 16,18 0-1,0 0-15,0-36 0,0 1 16,0 17-1,0-17-15,0 0 32,0-1-32,0 1 15,0 0 1,0-1 0,0 1-16,18 17 15,0-17 1,17-18 62,-17 0-78,34 0 16,-34 0-16,53 0 15,17 0-15,0 0 16,53-18-16,-88 1 15,-18 17 1,159 0-16,53 0 16,36 0-16,16 0 15,-157 0-15,34 0 16,-35 0-16,35 0 16,-105 0-1,-36 0-15,18 0 16,0 0-16,0 0 15,0 0-15,-35 0 16,-1 0-16,1 0 31,-1 0-15,19 0 0,-19 0-1,36 17-15,-17-17 16,-19 0-1,1 0-15,-1 0 16,1 0 0,0 0-1,-1 0-15,19 0 16,-1 0-16,-17 0 16,-1 0 46,1 0 1,0 0-48,-18-35 1,0 17-16,17-35 15,-17 0-15,18 36 16,-1-71-16,1 17 16,-18-17-16,0 17 15,0-52 1,0 17-16,18 18 16,-18-18-16,0 35 15,0 36-15,0-18 16,0 36-16,0-19 15,0 19 1,-18 17 78,-17 0-79,0 0-15,-36 0 16,-35 0-16,71 0 16,-18 35-16,35-35 15,-246 0 1,17 0-16,-35 0 16,70 0-1,-70 0-15,-36-18 47</inkml:trace>
  <inkml:trace contextRef="#ctx0" brushRef="#br0" timeOffset="202147.78">15928 13070 0,'-18'0'125,"18"36"-110,0-1 1,0 0-16,0 1 15,0-1-15,-17 18 16,17-18-16,0 0 16,0 1-16,0-19 15,-18 107 17,18-107-32,-18 36 15,18-35-15,0-1 16,0 1-1,0 0-15,0-1 16,0 19 0,18-36 62,35 0-63,-18 0-15,0 0 16,1 0-16,34-18 16,-17 0-16,0 18 15,35-17-15,1 17 32,493-106-32,-371 106 15,19-18-15,17 18 16,-1 0-16,-69 0 15,-18 18-15,-54 0 16,-52-18-16,-35 0 16,0 0-16,-18 17 15,17-17 17,1 0 1889,35 18-1921,-18-18 16,-17 0-16,17 0 16,36 0-16,-19 0 15,1 0-15,18 0 16,-18 0-16,-35 0 16,-1 0-1,-17-18 282,-17 1-281,-1 17-16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84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9-02T07:05:24.7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3369 2875 0,'35'0'47</inkml:trace>
  <inkml:trace contextRef="#ctx0" brushRef="#br0" timeOffset="2257.19">3739 2875 0,'0'0'0,"230"18"16,-160-18-1,19 0-15,-19 0 16,54 0-16,-72 0 16,72 0-16,17 0 15,-18 0-15,36 0 16,-18 0-16,-17 17 16,-1-17-16,-34 0 15,34 0-15,-17 0 16,-18 0-16,0 0 15,-17 0-15,35 0 16,-18 0-16,18 0 16,-36 0-16,18 0 15,-17 0-15,17 0 16,-17 0-16,-18-17 16,35 17-16,0 0 15,0 0 1,0-18-16,1 18 15,16-17-15,-16-1 16,34 18-16,1 0 16,87-35-1,-70 35-15,36-18 16,-36 0-16,35 18 16,-35 0-16,-17-17 15,-18 17-15,-1 0 16,1 0-16,35 0 15,-17 0-15,35 0 16,52 0-16,-70 0 16,0 0-16,1 0 15,52 0-15,-18 0 16,36-18-16,-18 0 16,53 18-16,-36 0 15,-34 0-15,-19-17 16,37 17-16,-54-18 15,-53 18-15,-18 0 16,-17 0-16,0-18 16,-35 18-1,35 0-15,-36 0 16,1 0 0,0 0-1,-18-17 16,17 17-15,1 0 0,0 0-1,-36 0 1454</inkml:trace>
  <inkml:trace contextRef="#ctx0" brushRef="#br0" timeOffset="6806">27975 1958 0,'0'0'0,"0"70"0,0-52 15,18 35 1,0 70-16,-1-52 15,1 70-15,17-35 16,-35-35-16,18-19 16,-1 1-16,19 36 15,-19-36-15,-17-18 16,0 0-16,0 0 16,18 54-16,0-19 15,-18 36-15,0-18 16,17-17-16,1 17 15,-18-53-15,18 53 16,-1-35-16,-17 71 16,0-54-16,0 18 15,0 1-15,0-1 16,0 106 0,0-53-16,18-35 15,-18-36 1,35 19-16,-35-1 0,18 0 15,-18 18 1,17 105 0,-17-158-16,0-35 0,0 0 15,0-1 1,18-17 125,0 0-110,87 0-31,-69-17 15,17 17-15,70-36 16,-17 19-16,-88 17 16,34 0-16,301 0 15,106 35-15,-106 0 16,123 54 0,-88-72-16,-71 36 15,-105-18-15,-106-35 16,35 18-16,-123-18 15,17 0-15,0 0 16,-35 18-16,18-18 0,0 0 16,52 0-1,1 17 1,-54-17-16,19 18 16,-19-18 93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84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9-02T07:05:40.5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28310 3140 0,'0'0'16,"0"70"-16,0 1 0,0 17 15,-17 0-15,-1-35 16,1 53-16,17-53 16,0 0-16,0-18 15,0 0-15,0-17 16,0-71 46,0-17-46</inkml:trace>
  <inkml:trace contextRef="#ctx0" brushRef="#br0" timeOffset="54.04">28258 3598 0,'0'0'0,"-36"-229"16,1 53-16</inkml:trace>
  <inkml:trace contextRef="#ctx0" brushRef="#br0" timeOffset="1943.71">28363 3140 0,'0'0'0,"0"264"31,0-211-31,0 0 0,0 0 16,18 0 0,-18 0-16,18-18 15,-18 18-15,0-18 16,0 1-16,0-1 15,0-17-15,0 34 16,0-16-16,0 17 16,0 0-16,0-18 15,0 0-15,0 0 16,0 18-16,0-17 16,0-1-16,17 0 15,-17 0-15,0 1 16,36 17-1,-36-36 1,0 1 0,0 0-1,0-1 1,0 18-16,0-17 31,17-18 0,-17-18-15,0 1 0,0-1-16,0 36 125,0-1-110,0 36-15,-17 0 16,-19 0-16,19 0 16,-19 18-16,19-36 15,17 18 1,0-35-1,17-18 157,36 0-156,0 0-16,18 0 16,-18 0-16,0 0 15,123 0 1,36 0-16,-1 0 15,1 0-15,0 35 16,-18-35-16,-71 17 16,36 1-16,17 0 15,-17-18-15,35 17 16,-35 1-16,35 0 16,0-1-16,0 19 15,53-1 1,-36 0-16,-16 0 0,-54-35 15,0 36-15,-53-36 16,-53 0 0,-35 17 46</inkml:trace>
  <inkml:trace contextRef="#ctx0" brushRef="#br0" timeOffset="65012.66">8837 7338 0</inkml:trace>
  <inkml:trace contextRef="#ctx0" brushRef="#br0" timeOffset="65060.71">8837 7338 0</inkml:trace>
  <inkml:trace contextRef="#ctx0" brushRef="#br0" timeOffset="65133.51">8837 7338 0,'18'0'16</inkml:trace>
  <inkml:trace contextRef="#ctx0" brushRef="#br0" timeOffset="65245.25">8890 7338 0,'0'0'15,"18"0"-15,-1 0 0,1 0 78</inkml:trace>
  <inkml:trace contextRef="#ctx0" brushRef="#br0" timeOffset="65278.33">8943 7338 0</inkml:trace>
  <inkml:trace contextRef="#ctx0" brushRef="#br0" timeOffset="66117.55">25612 8696 0,'17'0'62</inkml:trace>
  <inkml:trace contextRef="#ctx0" brushRef="#br0" timeOffset="66918.42">25788 8696 0,'194'0'31,"-176"0"-15,123 0-16,0-18 15,-88 18-15,-53 36 47,0-19-31,0 36-16,0 0 16,-71 18-16,18-18 15,53-1-15,-53 54 16,36-53-16,17 35 31,0-70-15,0 17-16,0 18 15,0-17 1,0-19-16,-18 36 16,18-35-16,0 35 15,0-18 1,0-17-16,-35-1 15,35 18-15,-35 18 16,35-35-16,-18 17 16,18 18-16,-18-53 140,1 18-124,-1-18 0,-17 17-16,-18 1 15,18-18-15,-71 35 0,35-17 16,-35 0-1,18-18-15,53 0 16,0 0-16</inkml:trace>
  <inkml:trace contextRef="#ctx0" brushRef="#br0" timeOffset="69807.27">19350 7832 0,'35'0'125,"0"35"-125,1-17 15,17-1-15,-18 19 16,18-36-16,-18 35 15,-17-18-15,17-17 16,0 18-16,-17-18 16,35 35-1,70 1-15,-70-36 16,0 0-16,35 17 0,-35 19 16,0-36-1,-18 17-15,36 1 16,-18-18-16,0 0 15,0 17-15,35 1 16,-53-18-16,18 18 16,0-18-16,18 17 15,-18-17-15,-18 0 16,18 0-16,-18 0 16,18 0-16,0 0 15,-18 0 1,-17 0-16,17 0 15,0 0-15,-17-17 16,17-1-16,-35 0 16,35-17-16,1 18 15,-19-1-15,36 0 16,-35 1-16,0-1 16,17 18-16,-35-35 15,35 35-15,-35-18 16,18-17-16,17 35 15,-17-18-15,-18-17 16,35 17 0,-35-17-16,0 17 15,0 1-15,0-36 16,0 35-16,0-52 16,-53 17-16,35 35 15,-34-53-15,-37 1 16,19 52-16,-71-70 15,-53 35-15,17 0 16,54 36-16,-36-19 16,18 36-16,-53-17 15,53-1-15,17 18 16,54 0-16,34 0 16,19 0 46,-18 18-46,17-1-1,0 1 1,1 0-16,-19 17 16,19 18-16,-54-36 0,54 1 15,-1-18-15,0 0 47,-17 0-47,-18 0 16,0 0-16,-70-18 15,17 1-15,-88-1 16,-282 0 0,299 1-16,-17-1 15,71 1-15,-18 17 16,-89-36-16,54-17 15,17 36-15,0-19 16,-52 19-16,87-1 16,-52 1-16,-1-1 15,-34 0-15,70 1 16,0 17-16,52 0 16,1 0-16,18-36 15,34 36-15,1 0 16,0 0-16,17 0 15,1 0 1,-1 0-16,-17 0 0,-36 0 16,0 0-16,-17 0 15,-35 0 1,35 0-16,-18 0 16,35 0-16,-17 0 0,-35-17 15,-1-1 1,1 0-16,17 1 15,18 17-15,-18-18 16,53 18-16,-18 0 16,18-35-16,-35 0 15,18-36 1,17 53-16,0-34 16,0 34-16,-18-17 15,-70-36-15,18 36 16,-18-1-16,-18-16 15,18 34-15,17 0 16,1 1-16,-18-36 16,70 53-16,-35-18 15,53 18-15,0 0 16,18 0-16,-18 0 16,36 0-1,-19 0-15,1 0 0,0-18 16,17 18-16,-35 0 15,-17 0 1,-36 18-16,18 0 16,-71 17-16,18 0 15,0 1-15,-18-19 16,35 18-16,36 1 16,-35-36-16,70 17 15,18-17-15,17 0 31,18 18-15,-18-18-16,1 35 16,-1-17-16,0 0 15,-70 35 1,71-36-16,-19 1 16,19-1-16,-19 1 15,1-18-15,0 0 16,17 0-16,18 18 15,-17-18-15,-1 0 16,-35 17-16,35 1 16,-17-18-1,17 35-15,-34-35 16,16 18 0,-34 0-16,34-1 15,1 1-15,17-1 16,1-17-16,-1 0 78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84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9-02T07:07:06.0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29739 12841 0,'0'0'0,"18"18"109,-18-1-109,17 1 16,-17 35-16,18 0 16,-18 0-16,18 35 15,17-35-15,-35 106 31,18-124-31,-1 18 16,-17-36-16,0 19 16,18-19-16,0 1 62,-1-18-15,1 0 16,-1 0-63,36 0 15,-35 0-15,53 0 16,-36 0-16,35-18 15,107 18-15,-18-35 16,-142 35-16,1 0 16,105 0-16,-17 0 15,0 0-15,-53 0 16,0 0-16,-36 0 16,1 0 30,0 0-14,-1 0-1,1 0 0,0 0-15,17 0-1,18 0 1,0 35-16,17-35 16,1 0-1,105 18 1,-17 0-16,0-1 16,-71-17-1,-53 0-15,-70 0 453</inkml:trace>
  <inkml:trace contextRef="#ctx0" brushRef="#br0" timeOffset="65337.9">21131 16034 0,'0'-18'109,"36"18"-93,-19 0-1,19 0 1,-1 0-16,53 0 15,-17 0-15,-1 0 16,89 0 15,-36 18-31,-70-1 16,-17-17-16,-19 0 16,1 18-16,17-18 15,0 0-15,54 0 16,-19 18-16,36-1 15,-53 1 1,-18-18-16,18 0 16,-18 18-16,18-18 15,0 17-15,0-17 16,-18 0-16,1 18 16,-1-18-16,-17 0 15,-1 0 173,1 0-188,0-18 15,-1 18 1,18-17 15,-17-1-15,0 18-1,-1 0 1,-17-18 0,18 1-16,0-1 15,-1 0-15,19 1 16,-19-1-16,1 18 16,-1 0-1,-17-18-15,18 1 31,-18-1 1,18 18-17,-18-17-15,17 17 32,-17-18-32,0-17 15,0-1-15,0 19 16,0-19-16,0 1 15,0-18-15,0 18 16,0 0-16,-17-36 16,-1 54-16,18-36 15,0 0-15,-18 0 16,1 17-16,17 1 16,-18 18-16,18-36 15,-35 0-15,17 0 16,18 35-16,-35-17 15,35 0-15,-18 17 16,18 0-16,-17-17 16,-1 17-16,18 1 15,0-1 32,-18 18-47,18-18 16,-17 18-1,-18-17 1,17 17-16,-35-18 16,-18 18-16,1 35 15,-1 36-15,18-71 16,18 18 0,-71-18-1,53 0-15,-17 0 16,17 0-16,18 0 15,-18 0-15,0 0 16,0 0-16,0 0 16,0 0-16,-18 0 15,-34-36-15,-36 19 16,35-19-16,-18 1 16,71 35-16,36-17 15,-1 17-15,18-18 16,-18 18 46,1 0-30,-19 0-17,19 0-15,-1-18 16,-17 18-16,17 0 15,-35 0-15,0 0 16,-35 0-16,35 0 16,-17 0-16,35 0 15,17 0-15,18 36 172,-18 16-156,1 37-16,-19-36 15,19-36-15,17 89 16,0-18-16,0 36 16,0 17-16,0-53 15,17 18-15,-17-36 16,36 1 0,-36-36-16,0 1 15,17-1-15,-17-18 16,0 1-16,18 0 15,-18-1-15,0 19 16,18-1-16,-1 0 16,1 18-1,-18-35-15,0-1 32,17-17-32,-17 18 46,0 0-30,18-18 15,0 0-15,17 0 0,-17 0-1,35 0-15,-18 0 16,0 0-1,36 0-15,34 0 16,-34 0-16,17-36 0,-53 19 16,36 17-1,105 0-15,-87 0 16,-19 0-16,-52 0 16,-1 0-16,1 0 93</inkml:trace>
  <inkml:trace contextRef="#ctx0" brushRef="#br0" timeOffset="107792.08">29457 11959 0</inkml:trace>
  <inkml:trace contextRef="#ctx0" brushRef="#br0" timeOffset="109016.68">29422 11959 0,'17'0'63,"1"0"-48,0 0 1,17 0-16,0 0 16,0 0-16,1 0 15,-1 0 1,71 0-16,-53 0 15,-18 0 1,18 0-16,53 0 16,-53 0-16,17 0 15,-35 0-15,1 0 16,-19 0-16,19 0 16,-19 0-16,1 0 15,17 0-15,-17 0 16,0 0-1,-1 0 32,-34-17 94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84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9-02T07:10:55.4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6914 3069 0,'-52'0'15</inkml:trace>
  <inkml:trace contextRef="#ctx0" brushRef="#br0" timeOffset="497.25">1729 3334 0,'17'0'31</inkml:trace>
  <inkml:trace contextRef="#ctx0" brushRef="#br0" timeOffset="539.24">1746 3334 0,'18'0'31</inkml:trace>
  <inkml:trace contextRef="#ctx0" brushRef="#br0" timeOffset="1305.35">1799 3334 0,'0'0'0,"35"0"0,-17 0 16,35 0-16,18-18 15,70 18 1,-53 0 0,124 0-1,-36 0-15,18 0 16,71 0-16,-19 0 15,1 0-15,-70 0 16,70 0-16,-53 0 16,17 0-16,54 0 15,-53 0 1,317-18-16,-300 18 16,36-17-1,123 17-15,-247 0 16,0-18-16,0 18 15,18-17-15,0-1 16,70 0-16,-35 18 16,35 0-16,-17 0 15,0-35-15,-1 35 16,54 0-16,-36-18 16,-35 18-16,0 0 15,-17 0 1,34 0-16,1 0 15,70 0-15,530 0 16,-477 0 0,-71 0-16,54 0 15,35-17-15,-107 17 0,37 0 16,34-18 0,-123 18-16,0 0 15,0 0-15,-17 0 16,-36 0-16,53 0 15,-159 0 1,-17 0-16</inkml:trace>
  <inkml:trace contextRef="#ctx0" brushRef="#br0" timeOffset="7122.27">27817 1623 0</inkml:trace>
  <inkml:trace contextRef="#ctx0" brushRef="#br0" timeOffset="8066.69">27817 1605 0,'17'0'32,"-17"35"-32,0 71 15,0-53 1,0 0-16,0 0 0,0-18 16,0 36-1,-17 387 16,-1-422-31,18 52 16,0 53-16,0-53 16,0 18-16,0-18 15,0-17-15,0 52 16,0-70-16,35 53 16,-17-18-16,-18-35 15,0 18-15,17-18 16,-17 0-16,0-1 15,0 54-15,18-35 16,-18 52-16,18-17 16,-18-18-16,0-17 15,35 52-15,-17 1 16,17-36 0,-17 35-16,-1-70 0,1 36 15,-18-72-15,0 19 16,17 16-16,-17-16 15,0-1 1,18-35 15,-18 18 1,18-1-32,-18 1 15,0 17 1,17 0 46,1-35-62,17 53 16,1-53-16,34 0 16,1-53-16,-54 53 15,89 0 1,476 0-16,-211 0 15,158 0-15,-265 0 16,-52 0-16,-88 0 16,-54 0-16,-52 0 15,17 0 1,18 18-16,-18 0 16,1-18-16,16 17 15,-16 1 1,-1-18-16,18 0 15,-53 18-15,18-18 16</inkml:trace>
  <inkml:trace contextRef="#ctx0" brushRef="#br0" timeOffset="14147.44">12259 13159 0,'53'17'47,"17"-17"-47,54 0 31,-53 0-31,105 0 0,-35-17 16,-35-19-1,-71 36-15,71 0 0,317 0 16,-88 0-16,-105 0 15,34 0 1,-70 0 0</inkml:trace>
  <inkml:trace contextRef="#ctx0" brushRef="#br0" timeOffset="15389.39">12718 7497 0,'17'0'47,"107"0"-32,35 0-15,317 35 47,194-35-47,0 0 16,-52 0-16,-1 0 15,-35 0-15,-229-18 16,-124 18 0,-88 0-16,89 0 0,-1 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8D31E-EEDD-42CA-A79A-B9539977145E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E2823-3393-479C-B299-87C7B63AEB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47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15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616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626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363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516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de Nettoyage de jeu de données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898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518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125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36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032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746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175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767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875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486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059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291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868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203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4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765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876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960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877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101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09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098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831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003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de Nettoyage de jeu de données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062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12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05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8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/>
              <a:t>Selection</a:t>
            </a:r>
            <a:r>
              <a:rPr lang="es-ES" dirty="0"/>
              <a:t> des </a:t>
            </a:r>
            <a:r>
              <a:rPr lang="es-ES" dirty="0" err="1"/>
              <a:t>features</a:t>
            </a:r>
            <a:r>
              <a:rPr lang="es-ES" dirty="0"/>
              <a:t>:  </a:t>
            </a:r>
          </a:p>
          <a:p>
            <a:pPr marL="628650" lvl="1" indent="-171450">
              <a:buFontTx/>
              <a:buChar char="-"/>
            </a:pPr>
            <a:r>
              <a:rPr lang="fr-FR" sz="1200" dirty="0">
                <a:solidFill>
                  <a:srgbClr val="202124"/>
                </a:solidFill>
                <a:latin typeface="Google Sans"/>
              </a:rPr>
              <a:t>Déclaratifs</a:t>
            </a:r>
            <a:r>
              <a:rPr lang="es-ES" dirty="0"/>
              <a:t>: </a:t>
            </a:r>
            <a:r>
              <a:rPr lang="en-US" dirty="0" err="1"/>
              <a:t>PropertyName</a:t>
            </a:r>
            <a:r>
              <a:rPr lang="en-US" dirty="0"/>
              <a:t>, Address, </a:t>
            </a:r>
            <a:r>
              <a:rPr lang="en-US" dirty="0" err="1"/>
              <a:t>NumberofBuildings</a:t>
            </a:r>
            <a:r>
              <a:rPr lang="en-US" dirty="0"/>
              <a:t>, </a:t>
            </a:r>
            <a:r>
              <a:rPr lang="en-US" dirty="0" err="1"/>
              <a:t>NumberofFloors</a:t>
            </a:r>
            <a:r>
              <a:rPr lang="en-US" dirty="0"/>
              <a:t>, </a:t>
            </a:r>
            <a:r>
              <a:rPr lang="en-US" dirty="0" err="1"/>
              <a:t>YearBuilt</a:t>
            </a:r>
            <a:r>
              <a:rPr lang="en-US" dirty="0"/>
              <a:t>, </a:t>
            </a:r>
            <a:r>
              <a:rPr lang="en-US" dirty="0" err="1"/>
              <a:t>PropertyGFATotal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s-ES" dirty="0"/>
              <a:t>Targets: </a:t>
            </a:r>
            <a:r>
              <a:rPr lang="es-ES" dirty="0" err="1"/>
              <a:t>SiteEnergyUse</a:t>
            </a:r>
            <a:r>
              <a:rPr lang="es-ES" dirty="0"/>
              <a:t>, </a:t>
            </a:r>
            <a:r>
              <a:rPr lang="es-ES" dirty="0" err="1"/>
              <a:t>GHGEmissions</a:t>
            </a:r>
            <a:endParaRPr lang="es-ES" dirty="0"/>
          </a:p>
          <a:p>
            <a:pPr marL="628650" lvl="1" indent="-171450">
              <a:buFontTx/>
              <a:buChar char="-"/>
            </a:pPr>
            <a:r>
              <a:rPr lang="fr-FR" sz="1200" dirty="0">
                <a:solidFill>
                  <a:srgbClr val="202124"/>
                </a:solidFill>
                <a:latin typeface="Google Sans"/>
              </a:rPr>
              <a:t>Consommation</a:t>
            </a:r>
            <a:r>
              <a:rPr lang="es-ES" dirty="0"/>
              <a:t>: </a:t>
            </a:r>
            <a:r>
              <a:rPr lang="es-ES" dirty="0" err="1"/>
              <a:t>Electricity</a:t>
            </a:r>
            <a:r>
              <a:rPr lang="es-ES" dirty="0"/>
              <a:t>, </a:t>
            </a:r>
            <a:r>
              <a:rPr lang="es-ES" dirty="0" err="1"/>
              <a:t>NaturalGas</a:t>
            </a:r>
            <a:r>
              <a:rPr lang="es-ES" dirty="0"/>
              <a:t>, </a:t>
            </a:r>
            <a:r>
              <a:rPr lang="es-ES" dirty="0" err="1"/>
              <a:t>SteamUse</a:t>
            </a:r>
            <a:r>
              <a:rPr lang="es-ES" dirty="0"/>
              <a:t>, </a:t>
            </a:r>
            <a:r>
              <a:rPr lang="es-ES" dirty="0" err="1"/>
              <a:t>OtherFuelUse</a:t>
            </a:r>
            <a:endParaRPr lang="es-ES" dirty="0"/>
          </a:p>
          <a:p>
            <a:pPr marL="171450" lvl="0" indent="-171450">
              <a:buFontTx/>
              <a:buChar char="-"/>
            </a:pPr>
            <a:r>
              <a:rPr lang="fr-FR" dirty="0"/>
              <a:t>Pour les données en commun</a:t>
            </a:r>
          </a:p>
          <a:p>
            <a:pPr marL="628650" lvl="1" indent="-171450">
              <a:buFontTx/>
              <a:buChar char="-"/>
            </a:pPr>
            <a:r>
              <a:rPr lang="fr-FR" sz="1200" dirty="0" err="1">
                <a:solidFill>
                  <a:srgbClr val="202124"/>
                </a:solidFill>
                <a:latin typeface="Google Sans"/>
              </a:rPr>
              <a:t>PropertyGFAParking</a:t>
            </a:r>
            <a:r>
              <a:rPr lang="fr-FR" sz="1200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fr-FR" sz="1200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 2016</a:t>
            </a:r>
          </a:p>
          <a:p>
            <a:pPr marL="628650" lvl="1" indent="-171450">
              <a:buFontTx/>
              <a:buChar char="-"/>
            </a:pPr>
            <a:r>
              <a:rPr lang="fr-FR" sz="1200" dirty="0">
                <a:solidFill>
                  <a:srgbClr val="202124"/>
                </a:solidFill>
                <a:latin typeface="Google Sans"/>
              </a:rPr>
              <a:t>Cibles + déclaratifs  </a:t>
            </a:r>
            <a:r>
              <a:rPr lang="fr-FR" sz="1200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 2015</a:t>
            </a:r>
          </a:p>
          <a:p>
            <a:pPr marL="628650" lvl="1" indent="-171450">
              <a:buFontTx/>
              <a:buChar char="-"/>
            </a:pPr>
            <a:r>
              <a:rPr lang="fr-FR" sz="1200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Autres variables  Donnés les plus récent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92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47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29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79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4754-E95A-4E67-9440-F22C89CFE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4C75A-0EAB-4D20-86C0-568E73AEF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8BF43-25CB-4153-A9F1-579FE1FA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27149-8866-4B3A-9895-25177AE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8285B-ACAD-4B89-A226-DA64B023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4BD4-80E0-4BB4-A3AF-B94AE462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1EED8-ED13-4D0F-B608-A5182617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D9132-52B0-4C99-A9BC-DC01E84C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0A0E-C1B3-48F3-844D-C9ADE8FB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B644-F794-490C-9F66-F6A8FCCF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9F71D-9EED-4B1D-BF07-4B9E7CC81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69246-E9D6-4FCC-8FA6-A9AC027A1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16AAF-68E8-437F-B982-C5C16659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3F42-3FF8-4150-86B7-E8F30FC2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09978-469F-49FF-B43D-DACD3C38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271E-66E3-400F-AC71-8BE449D9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2B287-2392-46C4-A993-60354D30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34356-B34F-4769-9632-F55F0153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B952-8887-4A3F-804E-3DBAF593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C0E42-DADA-41D1-96DF-AAF74AB8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431A-04BD-4095-A2EC-4FFC385B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56079-36F7-4190-BE5D-1F7C6DB1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C1BE7-C03E-406D-9A4C-578D334F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87C51-397B-4AE5-B444-BD264C46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06633-5B68-4F22-8077-EBABB2B8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A5D0-0451-4449-A0B3-12794C5F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B26C-D4B6-4B8E-8A93-28C820BA6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7FEB-7DBC-4A52-9CDC-D7B1E57EC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F59EA-B0AE-4012-89BF-908D4903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E08B-D16A-4667-9D04-5CE83E68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395AF-9FB2-485E-99DA-6851542F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DFD3-1711-4DC4-A504-A09AC4F6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C1740-B139-471D-9242-D326AB31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AFF12-D20C-4FFA-9F47-E17D63491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61809-5DE7-463F-8F8F-A883FA09E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B0F66-B2EC-4EF9-8DD9-713CF6367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F4F3A-57DD-4AE9-8713-849014C2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14980-D335-4D15-A150-30B3118D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720B8-A052-4612-864D-3CD6181C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AF94-11F8-4BED-9C61-8F589714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229F3-B276-4718-9039-4E4E1728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32560-90BE-4382-85F8-3BD3D224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A94D5-ACF6-489E-B1D7-8FAF5664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8A818-E734-48BC-85D6-82019F32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064C5-4CF3-4F02-8C95-6C37CD5F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022A1-E755-48A5-AD19-7462EF63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4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0867-F31B-4EC5-A648-F99CDB78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796-E196-4DE0-BFE0-412C82BA3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8914B-4448-4F1D-8B5C-2358188C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FE599-140C-4B4E-9B88-9511F0F3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AB99F-9E56-451E-9A21-60BD7B1A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173CC-9A5A-4854-8B4A-0EA6896C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5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232E-CEB3-4893-A5FB-F3A45F58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89308-6E78-4E92-8D75-F7ADDB989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DF58A-A31E-4548-B941-C87A02347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26BA1-212C-4903-B4D3-5C7AE313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5AC60-A531-4A77-91BB-7F2524E0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04F3B-196D-4187-954C-A0B6011A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6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CEA5A-2BAB-47B2-AD9A-6B04A07A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4BCF3-E0E4-4833-8483-749F7019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2265-5014-4360-ADC3-9CAED7F75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D729-31D5-4480-98D7-69012EF3B7DD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643C0-8034-44CE-B7CE-E0A45718C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E4D35-9446-4AF7-80EC-05236686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customXml" Target="../ink/ink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customXml" Target="../ink/ink5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customXml" Target="../ink/ink7.xml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8.png"/><Relationship Id="rId7" Type="http://schemas.openxmlformats.org/officeDocument/2006/relationships/customXml" Target="../ink/ink8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43.png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customXml" Target="../ink/ink9.xml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5" Type="http://schemas.openxmlformats.org/officeDocument/2006/relationships/image" Target="../media/image48.png"/><Relationship Id="rId4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customXml" Target="../ink/ink11.xml"/><Relationship Id="rId4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customXml" Target="../ink/ink12.xml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5" Type="http://schemas.openxmlformats.org/officeDocument/2006/relationships/image" Target="../media/image55.png"/><Relationship Id="rId4" Type="http://schemas.openxmlformats.org/officeDocument/2006/relationships/image" Target="../media/image5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60.png"/><Relationship Id="rId4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customXml" Target="../ink/ink14.xml"/><Relationship Id="rId4" Type="http://schemas.openxmlformats.org/officeDocument/2006/relationships/image" Target="../media/image6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customXml" Target="../ink/ink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customXml" Target="../ink/ink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customXml" Target="../ink/ink1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customXml" Target="../ink/ink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customXml" Target="../ink/ink1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2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2644C4-E0DE-4FEE-8713-F22AE43E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8" y="432794"/>
            <a:ext cx="6944616" cy="820048"/>
          </a:xfrm>
        </p:spPr>
        <p:txBody>
          <a:bodyPr>
            <a:normAutofit/>
          </a:bodyPr>
          <a:lstStyle/>
          <a:p>
            <a:r>
              <a:rPr lang="fr-FR" b="1" noProof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Formation</a:t>
            </a:r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 Data </a:t>
            </a:r>
            <a:r>
              <a:rPr lang="es-ES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Scientist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742152" y="1893914"/>
            <a:ext cx="627068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Projet 4</a:t>
            </a:r>
          </a:p>
          <a:p>
            <a:r>
              <a:rPr lang="fr-FR" sz="3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« Anticipation des besoins en consommation électrique de bâtiments »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6416CAA6-F434-44D6-8C49-520AF4D32C9C}"/>
              </a:ext>
            </a:extLst>
          </p:cNvPr>
          <p:cNvGrpSpPr/>
          <p:nvPr/>
        </p:nvGrpSpPr>
        <p:grpSpPr>
          <a:xfrm>
            <a:off x="300199" y="1653091"/>
            <a:ext cx="4239527" cy="2613556"/>
            <a:chOff x="300199" y="1653091"/>
            <a:chExt cx="4239527" cy="2613556"/>
          </a:xfrm>
        </p:grpSpPr>
        <p:cxnSp>
          <p:nvCxnSpPr>
            <p:cNvPr id="9" name="Google Shape;2466;p51">
              <a:extLst>
                <a:ext uri="{FF2B5EF4-FFF2-40B4-BE49-F238E27FC236}">
                  <a16:creationId xmlns:a16="http://schemas.microsoft.com/office/drawing/2014/main" id="{4836EC1E-2FCF-42BD-A825-D9C2D14DBF82}"/>
                </a:ext>
              </a:extLst>
            </p:cNvPr>
            <p:cNvCxnSpPr/>
            <p:nvPr/>
          </p:nvCxnSpPr>
          <p:spPr>
            <a:xfrm>
              <a:off x="301094" y="1690430"/>
              <a:ext cx="4169488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2467;p51">
              <a:extLst>
                <a:ext uri="{FF2B5EF4-FFF2-40B4-BE49-F238E27FC236}">
                  <a16:creationId xmlns:a16="http://schemas.microsoft.com/office/drawing/2014/main" id="{A391C5C2-FB9D-450E-A219-D2B18AE453D9}"/>
                </a:ext>
              </a:extLst>
            </p:cNvPr>
            <p:cNvCxnSpPr/>
            <p:nvPr/>
          </p:nvCxnSpPr>
          <p:spPr>
            <a:xfrm>
              <a:off x="335072" y="1653091"/>
              <a:ext cx="0" cy="2612029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2468;p51">
              <a:extLst>
                <a:ext uri="{FF2B5EF4-FFF2-40B4-BE49-F238E27FC236}">
                  <a16:creationId xmlns:a16="http://schemas.microsoft.com/office/drawing/2014/main" id="{DE9901FA-B3FC-402B-9271-4E78E0761449}"/>
                </a:ext>
              </a:extLst>
            </p:cNvPr>
            <p:cNvCxnSpPr/>
            <p:nvPr/>
          </p:nvCxnSpPr>
          <p:spPr>
            <a:xfrm>
              <a:off x="300199" y="4241571"/>
              <a:ext cx="4239527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2469;p51">
              <a:extLst>
                <a:ext uri="{FF2B5EF4-FFF2-40B4-BE49-F238E27FC236}">
                  <a16:creationId xmlns:a16="http://schemas.microsoft.com/office/drawing/2014/main" id="{9591926F-FF01-4387-94EC-F02CCE4DE26B}"/>
                </a:ext>
              </a:extLst>
            </p:cNvPr>
            <p:cNvCxnSpPr/>
            <p:nvPr/>
          </p:nvCxnSpPr>
          <p:spPr>
            <a:xfrm flipH="1">
              <a:off x="4510940" y="3924912"/>
              <a:ext cx="5253" cy="341735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E5C04395-C4C6-4EF9-843E-893AD29874B0}"/>
              </a:ext>
            </a:extLst>
          </p:cNvPr>
          <p:cNvSpPr txBox="1"/>
          <p:nvPr/>
        </p:nvSpPr>
        <p:spPr>
          <a:xfrm>
            <a:off x="279917" y="4830203"/>
            <a:ext cx="659269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726A3A85-09B8-4BB5-860D-F94E9D062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55C0706D-7D95-4521-BDC3-DEC636978AA3}"/>
              </a:ext>
            </a:extLst>
          </p:cNvPr>
          <p:cNvSpPr txBox="1"/>
          <p:nvPr/>
        </p:nvSpPr>
        <p:spPr>
          <a:xfrm>
            <a:off x="279917" y="6221763"/>
            <a:ext cx="2673008" cy="307777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XX juin 2021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78FBDC1-FAEF-4E99-B23D-0F240360B596}"/>
              </a:ext>
            </a:extLst>
          </p:cNvPr>
          <p:cNvSpPr txBox="1"/>
          <p:nvPr/>
        </p:nvSpPr>
        <p:spPr>
          <a:xfrm rot="19283974">
            <a:off x="9637432" y="5363874"/>
            <a:ext cx="2592593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REVISAR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DE7DF116-2471-4B75-B3B3-C8BDED2137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5" t="20572" r="9528" b="20038"/>
          <a:stretch/>
        </p:blipFill>
        <p:spPr>
          <a:xfrm>
            <a:off x="7492481" y="737318"/>
            <a:ext cx="4498624" cy="15273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5020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Nouvelles données selon l’information déjà existante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CE7E7536-2F00-4675-8BF8-96B42C19EA9E}"/>
              </a:ext>
            </a:extLst>
          </p:cNvPr>
          <p:cNvSpPr txBox="1"/>
          <p:nvPr/>
        </p:nvSpPr>
        <p:spPr>
          <a:xfrm>
            <a:off x="835632" y="1452357"/>
            <a:ext cx="18821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BuildingAge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88CE555F-92CF-4ECD-9985-9318A3AE2DD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52357"/>
            <a:ext cx="457727" cy="42727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0DEC7A7-6B36-48A2-BEA4-92D00DEFD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632" y="1954603"/>
            <a:ext cx="6212868" cy="504042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7FCEF196-EC26-4E52-A17F-C4FA4CA261F6}"/>
              </a:ext>
            </a:extLst>
          </p:cNvPr>
          <p:cNvSpPr/>
          <p:nvPr/>
        </p:nvSpPr>
        <p:spPr>
          <a:xfrm>
            <a:off x="7785100" y="1360802"/>
            <a:ext cx="4406902" cy="59380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6651F765-82AF-4275-88CB-E8A0259828B2}"/>
              </a:ext>
            </a:extLst>
          </p:cNvPr>
          <p:cNvSpPr txBox="1"/>
          <p:nvPr/>
        </p:nvSpPr>
        <p:spPr>
          <a:xfrm>
            <a:off x="7785100" y="1369828"/>
            <a:ext cx="44069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 1656 x 18 </a:t>
            </a:r>
          </a:p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et 1,99 % de valeurs manquantes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C9F509F2-1ACB-4B2C-AAF2-5665B0B226D8}"/>
              </a:ext>
            </a:extLst>
          </p:cNvPr>
          <p:cNvSpPr txBox="1"/>
          <p:nvPr/>
        </p:nvSpPr>
        <p:spPr>
          <a:xfrm>
            <a:off x="835631" y="2849383"/>
            <a:ext cx="74606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Categories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 / </a:t>
            </a:r>
            <a:r>
              <a:rPr lang="fr-FR" sz="2000" b="1" dirty="0" err="1">
                <a:latin typeface="Google Sans"/>
              </a:rPr>
              <a:t>renamed_PropertyType</a:t>
            </a:r>
            <a:endParaRPr lang="fr-FR" sz="2000" b="1" dirty="0">
              <a:latin typeface="Google Sans"/>
            </a:endParaRPr>
          </a:p>
        </p:txBody>
      </p:sp>
      <p:pic>
        <p:nvPicPr>
          <p:cNvPr id="74" name="Image 73">
            <a:extLst>
              <a:ext uri="{FF2B5EF4-FFF2-40B4-BE49-F238E27FC236}">
                <a16:creationId xmlns:a16="http://schemas.microsoft.com/office/drawing/2014/main" id="{ED3E601B-B43C-4DA7-8D20-974D282A171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849383"/>
            <a:ext cx="457727" cy="427272"/>
          </a:xfrm>
          <a:prstGeom prst="rect">
            <a:avLst/>
          </a:prstGeom>
        </p:spPr>
      </p:pic>
      <p:sp>
        <p:nvSpPr>
          <p:cNvPr id="75" name="ZoneTexte 74">
            <a:extLst>
              <a:ext uri="{FF2B5EF4-FFF2-40B4-BE49-F238E27FC236}">
                <a16:creationId xmlns:a16="http://schemas.microsoft.com/office/drawing/2014/main" id="{8F13481C-41C2-484F-87E2-60573F866E95}"/>
              </a:ext>
            </a:extLst>
          </p:cNvPr>
          <p:cNvSpPr txBox="1"/>
          <p:nvPr/>
        </p:nvSpPr>
        <p:spPr>
          <a:xfrm>
            <a:off x="835632" y="3326952"/>
            <a:ext cx="64414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u="sng" dirty="0" err="1"/>
              <a:t>BuildingType</a:t>
            </a:r>
            <a:r>
              <a:rPr lang="fr-FR" dirty="0"/>
              <a:t> / </a:t>
            </a:r>
            <a:r>
              <a:rPr lang="fr-FR" dirty="0" err="1"/>
              <a:t>PrimaryPropertyType</a:t>
            </a:r>
            <a:r>
              <a:rPr lang="fr-FR" dirty="0"/>
              <a:t> / </a:t>
            </a:r>
            <a:r>
              <a:rPr lang="fr-FR" dirty="0" err="1"/>
              <a:t>LargestPropertyUseType</a:t>
            </a:r>
            <a:r>
              <a:rPr lang="fr-FR" dirty="0"/>
              <a:t> 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15C2F432-31B4-4648-B8FE-E4378524AD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632" y="3878367"/>
            <a:ext cx="6698643" cy="1133154"/>
          </a:xfrm>
          <a:prstGeom prst="rect">
            <a:avLst/>
          </a:prstGeom>
        </p:spPr>
      </p:pic>
      <p:sp>
        <p:nvSpPr>
          <p:cNvPr id="79" name="ZoneTexte 78">
            <a:extLst>
              <a:ext uri="{FF2B5EF4-FFF2-40B4-BE49-F238E27FC236}">
                <a16:creationId xmlns:a16="http://schemas.microsoft.com/office/drawing/2014/main" id="{3DA8F46A-D829-4EC5-84C9-65D7DEAE1DDA}"/>
              </a:ext>
            </a:extLst>
          </p:cNvPr>
          <p:cNvSpPr txBox="1"/>
          <p:nvPr/>
        </p:nvSpPr>
        <p:spPr>
          <a:xfrm rot="19283974">
            <a:off x="8518549" y="4996697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857B2328-AA2C-466D-983F-5E6953DC173B}"/>
              </a:ext>
            </a:extLst>
          </p:cNvPr>
          <p:cNvSpPr txBox="1"/>
          <p:nvPr/>
        </p:nvSpPr>
        <p:spPr>
          <a:xfrm>
            <a:off x="8177313" y="3878367"/>
            <a:ext cx="3319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 err="1">
                <a:latin typeface="Google Sans"/>
              </a:rPr>
              <a:t>renamed_PropertyType</a:t>
            </a:r>
            <a:endParaRPr lang="fr-FR" b="1" dirty="0">
              <a:latin typeface="Google Sans"/>
            </a:endParaRPr>
          </a:p>
        </p:txBody>
      </p:sp>
      <p:sp>
        <p:nvSpPr>
          <p:cNvPr id="81" name="Accolade fermante 80">
            <a:extLst>
              <a:ext uri="{FF2B5EF4-FFF2-40B4-BE49-F238E27FC236}">
                <a16:creationId xmlns:a16="http://schemas.microsoft.com/office/drawing/2014/main" id="{A7FC1276-4DCF-4D90-A79E-413B9E4C3E08}"/>
              </a:ext>
            </a:extLst>
          </p:cNvPr>
          <p:cNvSpPr/>
          <p:nvPr/>
        </p:nvSpPr>
        <p:spPr>
          <a:xfrm>
            <a:off x="7513638" y="2998355"/>
            <a:ext cx="542925" cy="2107028"/>
          </a:xfrm>
          <a:prstGeom prst="rightBrace">
            <a:avLst/>
          </a:prstGeom>
          <a:ln w="38100"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extBox 3">
            <a:extLst>
              <a:ext uri="{FF2B5EF4-FFF2-40B4-BE49-F238E27FC236}">
                <a16:creationId xmlns:a16="http://schemas.microsoft.com/office/drawing/2014/main" id="{36B43AFE-D1CE-40DE-BDE7-680C0E6D8507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Anticipation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besoins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consommation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électrique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bâtiments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95181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DE6193-A69E-4298-85F9-7BD78686B8C6}"/>
              </a:ext>
            </a:extLst>
          </p:cNvPr>
          <p:cNvSpPr txBox="1"/>
          <p:nvPr/>
        </p:nvSpPr>
        <p:spPr>
          <a:xfrm>
            <a:off x="835632" y="1446885"/>
            <a:ext cx="69494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Transformation des variables de consommations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E32D3FEC-9D66-43B8-B142-225CBDADE1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46885"/>
            <a:ext cx="457727" cy="427272"/>
          </a:xfrm>
          <a:prstGeom prst="rect">
            <a:avLst/>
          </a:prstGeom>
        </p:spPr>
      </p:pic>
      <p:graphicFrame>
        <p:nvGraphicFramePr>
          <p:cNvPr id="62" name="Tableau 3">
            <a:extLst>
              <a:ext uri="{FF2B5EF4-FFF2-40B4-BE49-F238E27FC236}">
                <a16:creationId xmlns:a16="http://schemas.microsoft.com/office/drawing/2014/main" id="{E7DD4469-F525-4C65-BA06-F6DC85934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803901"/>
              </p:ext>
            </p:extLst>
          </p:nvPr>
        </p:nvGraphicFramePr>
        <p:xfrm>
          <a:off x="995880" y="2099299"/>
          <a:ext cx="4966770" cy="1920240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819151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136305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  <a:gridCol w="963884">
                  <a:extLst>
                    <a:ext uri="{9D8B030D-6E8A-4147-A177-3AD203B41FA5}">
                      <a16:colId xmlns:a16="http://schemas.microsoft.com/office/drawing/2014/main" val="1744580896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456949238"/>
                    </a:ext>
                  </a:extLst>
                </a:gridCol>
                <a:gridCol w="1113980">
                  <a:extLst>
                    <a:ext uri="{9D8B030D-6E8A-4147-A177-3AD203B41FA5}">
                      <a16:colId xmlns:a16="http://schemas.microsoft.com/office/drawing/2014/main" val="133015067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Électricité</a:t>
                      </a:r>
                      <a:endParaRPr lang="es-419" sz="1800" b="1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Gaz</a:t>
                      </a:r>
                      <a:r>
                        <a:rPr lang="es-419" sz="1800" b="1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 </a:t>
                      </a:r>
                      <a:r>
                        <a:rPr lang="es-419" sz="1800" b="1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naturel</a:t>
                      </a:r>
                      <a:endParaRPr lang="es-419" sz="1800" b="1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Vapeur</a:t>
                      </a:r>
                      <a:endParaRPr lang="es-419" sz="1800" b="1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Autre</a:t>
                      </a:r>
                      <a:r>
                        <a:rPr lang="es-419" sz="1800" b="1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 </a:t>
                      </a:r>
                      <a:r>
                        <a:rPr lang="es-419" sz="1800" b="1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carburant</a:t>
                      </a:r>
                      <a:endParaRPr lang="es-419" sz="1800" b="1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Oui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1656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1188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113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62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43855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Non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468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1543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1594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97516"/>
                  </a:ext>
                </a:extLst>
              </a:tr>
            </a:tbl>
          </a:graphicData>
        </a:graphic>
      </p:graphicFrame>
      <p:sp>
        <p:nvSpPr>
          <p:cNvPr id="66" name="ZoneTexte 65">
            <a:extLst>
              <a:ext uri="{FF2B5EF4-FFF2-40B4-BE49-F238E27FC236}">
                <a16:creationId xmlns:a16="http://schemas.microsoft.com/office/drawing/2014/main" id="{7B03E0E3-757E-45E2-8BC6-CE9D19AB0223}"/>
              </a:ext>
            </a:extLst>
          </p:cNvPr>
          <p:cNvSpPr txBox="1"/>
          <p:nvPr/>
        </p:nvSpPr>
        <p:spPr>
          <a:xfrm>
            <a:off x="917441" y="4019539"/>
            <a:ext cx="47404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Nombre de bâtiments qui consomme :</a:t>
            </a:r>
          </a:p>
        </p:txBody>
      </p:sp>
      <p:sp>
        <p:nvSpPr>
          <p:cNvPr id="13" name="Accolade fermante 12">
            <a:extLst>
              <a:ext uri="{FF2B5EF4-FFF2-40B4-BE49-F238E27FC236}">
                <a16:creationId xmlns:a16="http://schemas.microsoft.com/office/drawing/2014/main" id="{0A0BBF09-E89B-406D-9463-314176CADA01}"/>
              </a:ext>
            </a:extLst>
          </p:cNvPr>
          <p:cNvSpPr/>
          <p:nvPr/>
        </p:nvSpPr>
        <p:spPr>
          <a:xfrm>
            <a:off x="5900131" y="2008912"/>
            <a:ext cx="542925" cy="2107028"/>
          </a:xfrm>
          <a:prstGeom prst="rightBrace">
            <a:avLst/>
          </a:prstGeom>
          <a:ln w="38100"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C4936043-15BA-418C-BC32-FC65C4B28929}"/>
              </a:ext>
            </a:extLst>
          </p:cNvPr>
          <p:cNvSpPr txBox="1"/>
          <p:nvPr/>
        </p:nvSpPr>
        <p:spPr>
          <a:xfrm>
            <a:off x="6443056" y="2594676"/>
            <a:ext cx="39928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Electricity_ratio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Gaz Naturel, Vapeur, Autre carburant </a:t>
            </a:r>
            <a:r>
              <a:rPr lang="fr-FR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 Boolean variable</a:t>
            </a:r>
            <a:endParaRPr lang="fr-FR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24BBA92-EE0F-43FF-BE9A-EBD4E8938657}"/>
              </a:ext>
            </a:extLst>
          </p:cNvPr>
          <p:cNvSpPr txBox="1"/>
          <p:nvPr/>
        </p:nvSpPr>
        <p:spPr>
          <a:xfrm>
            <a:off x="995880" y="4710595"/>
            <a:ext cx="5546118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docs-Roboto"/>
              </a:rPr>
              <a:t>Définitions de 2 hypothèses :</a:t>
            </a:r>
          </a:p>
          <a:p>
            <a:endParaRPr lang="fr-FR" sz="2000" b="1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i="1" dirty="0">
                <a:solidFill>
                  <a:srgbClr val="202124"/>
                </a:solidFill>
                <a:latin typeface="Google Sans"/>
              </a:rPr>
              <a:t>Le ration d’électricité utilisés ne changera pas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i="1" dirty="0">
                <a:solidFill>
                  <a:srgbClr val="202124"/>
                </a:solidFill>
                <a:latin typeface="Google Sans"/>
              </a:rPr>
              <a:t>Les types d’énergie utilisés ne changera pas</a:t>
            </a:r>
            <a:endParaRPr lang="it-IT" i="1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B512E1A-02C5-4B9D-B67A-5CCAFED49FF9}"/>
              </a:ext>
            </a:extLst>
          </p:cNvPr>
          <p:cNvSpPr txBox="1"/>
          <p:nvPr/>
        </p:nvSpPr>
        <p:spPr>
          <a:xfrm rot="19283974">
            <a:off x="8640680" y="5004832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2AC79AA6-9CF1-46BF-82DF-41B4DBD1E204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Nouvelles données selon l’information déjà existante</a:t>
            </a: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BD4B5EF5-A228-47CF-B815-6DAFAA523D1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Anticipation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besoins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consommation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électrique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bâtiments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04884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Traitement des valeurs aberrantes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DE6193-A69E-4298-85F9-7BD78686B8C6}"/>
              </a:ext>
            </a:extLst>
          </p:cNvPr>
          <p:cNvSpPr txBox="1"/>
          <p:nvPr/>
        </p:nvSpPr>
        <p:spPr>
          <a:xfrm>
            <a:off x="835632" y="1446885"/>
            <a:ext cx="47555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Z-score par type de bâtiments 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E32D3FEC-9D66-43B8-B142-225CBDADE1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46885"/>
            <a:ext cx="457727" cy="42727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138BE68-515B-4FEC-9051-604F57F97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632" y="2081781"/>
            <a:ext cx="8905875" cy="2495550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C3B756BB-1458-43C2-9405-ED06AB891BCA}"/>
              </a:ext>
            </a:extLst>
          </p:cNvPr>
          <p:cNvSpPr txBox="1"/>
          <p:nvPr/>
        </p:nvSpPr>
        <p:spPr>
          <a:xfrm>
            <a:off x="835632" y="4784955"/>
            <a:ext cx="639552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docs-Roboto"/>
              </a:rPr>
              <a:t>Valeurs manquantes :</a:t>
            </a:r>
          </a:p>
          <a:p>
            <a:endParaRPr lang="fr-FR" sz="2000" b="1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i="1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Total de valeurs manquantes :		539 685</a:t>
            </a:r>
            <a:endParaRPr lang="fr-FR" i="1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i="1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Pourcentage de valeurs manquantes :	2,32  2,95 %</a:t>
            </a:r>
            <a:endParaRPr lang="it-IT" i="1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FD7A9566-EC17-4595-BD58-5D670A9B7233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Anticipation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besoins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consommation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électrique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bâtiments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700BEACC-AA77-45BE-810F-EA76579164F2}"/>
                  </a:ext>
                </a:extLst>
              </p14:cNvPr>
              <p14:cNvContentPartPr/>
              <p14:nvPr/>
            </p14:nvContentPartPr>
            <p14:xfrm>
              <a:off x="5149800" y="5194440"/>
              <a:ext cx="1994400" cy="971640"/>
            </p14:xfrm>
          </p:contentPart>
        </mc:Choice>
        <mc:Fallback xmlns=""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700BEACC-AA77-45BE-810F-EA76579164F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40440" y="5185080"/>
                <a:ext cx="2013120" cy="99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1628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Aucune variable n'a de distribution normale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DE6193-A69E-4298-85F9-7BD78686B8C6}"/>
              </a:ext>
            </a:extLst>
          </p:cNvPr>
          <p:cNvSpPr txBox="1"/>
          <p:nvPr/>
        </p:nvSpPr>
        <p:spPr>
          <a:xfrm>
            <a:off x="835632" y="1446885"/>
            <a:ext cx="47555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Passage au log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E32D3FEC-9D66-43B8-B142-225CBDADE1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46885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5E161CF-8E65-4F20-BB51-F4DFC170F61F}"/>
              </a:ext>
            </a:extLst>
          </p:cNvPr>
          <p:cNvSpPr txBox="1"/>
          <p:nvPr/>
        </p:nvSpPr>
        <p:spPr>
          <a:xfrm>
            <a:off x="835632" y="2041038"/>
            <a:ext cx="287938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Variables continues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ProgertyGFATotal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Variables cibles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SiteEnergyUse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GHGEmissinos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BAD3EF4-D7D3-47EA-80F3-85D4501DC4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589" y="1446885"/>
            <a:ext cx="6242240" cy="4400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BC3FFB03-5570-4EE0-8FFE-9490A7F60BB8}"/>
              </a:ext>
            </a:extLst>
          </p:cNvPr>
          <p:cNvSpPr txBox="1"/>
          <p:nvPr/>
        </p:nvSpPr>
        <p:spPr>
          <a:xfrm rot="19283974">
            <a:off x="8674182" y="4895255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B3CA7619-FA7F-4D11-BC9D-0C455347C2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6180" y="4591050"/>
            <a:ext cx="2154141" cy="1269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Box 3">
            <a:extLst>
              <a:ext uri="{FF2B5EF4-FFF2-40B4-BE49-F238E27FC236}">
                <a16:creationId xmlns:a16="http://schemas.microsoft.com/office/drawing/2014/main" id="{1D537F49-A728-446F-93B4-30826C52EF06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Anticipation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besoins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consommation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électrique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bâtiments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42464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KNN pour les valeurs manquantes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2FC2C13-559E-43DF-B919-A1920AAD89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554" y="2247174"/>
            <a:ext cx="6838379" cy="34191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BC3FFB03-5570-4EE0-8FFE-9490A7F60BB8}"/>
              </a:ext>
            </a:extLst>
          </p:cNvPr>
          <p:cNvSpPr txBox="1"/>
          <p:nvPr/>
        </p:nvSpPr>
        <p:spPr>
          <a:xfrm rot="19283974">
            <a:off x="8674182" y="4895255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886686-EC8B-4EB9-B54C-47AEE6E9F372}"/>
              </a:ext>
            </a:extLst>
          </p:cNvPr>
          <p:cNvSpPr/>
          <p:nvPr/>
        </p:nvSpPr>
        <p:spPr>
          <a:xfrm>
            <a:off x="7785100" y="1252842"/>
            <a:ext cx="4406902" cy="59380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E7F9E3E-BDD4-4B58-A9FB-3D3C9703A8EA}"/>
              </a:ext>
            </a:extLst>
          </p:cNvPr>
          <p:cNvSpPr txBox="1"/>
          <p:nvPr/>
        </p:nvSpPr>
        <p:spPr>
          <a:xfrm>
            <a:off x="7785100" y="1261868"/>
            <a:ext cx="44069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 1614 x 14 </a:t>
            </a:r>
          </a:p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et 2,53 % de valeurs manquantes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FFEE9F7C-A023-4DF4-9B6D-8194184DFE4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532499"/>
            <a:ext cx="457727" cy="427272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027B6101-D2C9-43B9-9ECF-48DBBA9C8B5C}"/>
              </a:ext>
            </a:extLst>
          </p:cNvPr>
          <p:cNvSpPr txBox="1"/>
          <p:nvPr/>
        </p:nvSpPr>
        <p:spPr>
          <a:xfrm>
            <a:off x="844896" y="1545922"/>
            <a:ext cx="48701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Après avoir calculé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et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RMSE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</a:t>
            </a:r>
            <a:r>
              <a:rPr lang="fr-FR" sz="2000" b="1" u="sng" strike="noStrike" dirty="0" err="1">
                <a:solidFill>
                  <a:srgbClr val="548235"/>
                </a:solidFill>
                <a:effectLst/>
                <a:latin typeface="docs-Roboto"/>
              </a:rPr>
              <a:t>Iterative</a:t>
            </a:r>
            <a:r>
              <a:rPr lang="fr-FR" sz="2000" b="1" u="sng" strike="noStrike" dirty="0">
                <a:solidFill>
                  <a:srgbClr val="548235"/>
                </a:solidFill>
                <a:effectLst/>
                <a:latin typeface="docs-Roboto"/>
              </a:rPr>
              <a:t> Imputer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a obtenu le meilleur résultat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619AB5C5-B7F2-4BD2-B6AF-DEAB68CA099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67" y="2707793"/>
            <a:ext cx="457727" cy="427272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518FD9E9-FF2A-4884-A8C6-A39B51E9460C}"/>
              </a:ext>
            </a:extLst>
          </p:cNvPr>
          <p:cNvSpPr txBox="1"/>
          <p:nvPr/>
        </p:nvSpPr>
        <p:spPr>
          <a:xfrm>
            <a:off x="835845" y="2707793"/>
            <a:ext cx="44124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Iterative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 Imputer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est encore expérimental pour l’instant.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624A5A-A45F-4CCE-8B6C-0235A70E7D92}"/>
              </a:ext>
            </a:extLst>
          </p:cNvPr>
          <p:cNvSpPr/>
          <p:nvPr/>
        </p:nvSpPr>
        <p:spPr>
          <a:xfrm>
            <a:off x="-18013" y="5326573"/>
            <a:ext cx="4685263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7311E92-EB3E-47FF-9398-DE54837F90ED}"/>
              </a:ext>
            </a:extLst>
          </p:cNvPr>
          <p:cNvSpPr txBox="1"/>
          <p:nvPr/>
        </p:nvSpPr>
        <p:spPr>
          <a:xfrm>
            <a:off x="1" y="5335061"/>
            <a:ext cx="50768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la méthode choisie pour effectuer les imputations sera </a:t>
            </a:r>
            <a:r>
              <a:rPr lang="fr-FR" sz="2000" b="1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KNN Imputer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5F7EEA3B-D7CB-4444-8236-BED14F52FC9C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Anticipation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besoins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consommation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électrique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bâtiments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2415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DE6193-A69E-4298-85F9-7BD78686B8C6}"/>
              </a:ext>
            </a:extLst>
          </p:cNvPr>
          <p:cNvSpPr txBox="1"/>
          <p:nvPr/>
        </p:nvSpPr>
        <p:spPr>
          <a:xfrm>
            <a:off x="835632" y="1446885"/>
            <a:ext cx="20409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Ap</a:t>
            </a:r>
            <a:r>
              <a:rPr lang="fr-FR" sz="2000" b="1" dirty="0">
                <a:solidFill>
                  <a:srgbClr val="000000"/>
                </a:solidFill>
                <a:latin typeface="Google Sans"/>
              </a:rPr>
              <a:t>rès avoir fait :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E32D3FEC-9D66-43B8-B142-225CBDADE1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46885"/>
            <a:ext cx="457727" cy="42727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36CE86E6-7BBA-4993-9814-47A0DBE3D83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5" t="7065" r="7481" b="3442"/>
          <a:stretch/>
        </p:blipFill>
        <p:spPr>
          <a:xfrm>
            <a:off x="5248275" y="1623367"/>
            <a:ext cx="5650797" cy="40630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94AFD96D-4EE7-4806-B24A-26122554610C}"/>
              </a:ext>
            </a:extLst>
          </p:cNvPr>
          <p:cNvSpPr txBox="1"/>
          <p:nvPr/>
        </p:nvSpPr>
        <p:spPr>
          <a:xfrm>
            <a:off x="835632" y="2022184"/>
            <a:ext cx="44126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Traitement les valeurs aberrantes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Traitement les valeurs manquantes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B512E1A-02C5-4B9D-B67A-5CCAFED49FF9}"/>
              </a:ext>
            </a:extLst>
          </p:cNvPr>
          <p:cNvSpPr txBox="1"/>
          <p:nvPr/>
        </p:nvSpPr>
        <p:spPr>
          <a:xfrm rot="19283974">
            <a:off x="8640680" y="5004832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EBACBDF5-5ABC-4786-B8C5-80251380A0A2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Nouvelles données selon l’information déjà existante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B22985A0-875B-42D1-A532-792CB44188A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Anticipation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besoins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consommation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électrique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bâtiments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2726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85B08BB6-6867-4612-BB43-1C465381CE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392" y="2087659"/>
            <a:ext cx="4916968" cy="40974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hôpitaux gros consommateur d’énergie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DE6193-A69E-4298-85F9-7BD78686B8C6}"/>
              </a:ext>
            </a:extLst>
          </p:cNvPr>
          <p:cNvSpPr txBox="1"/>
          <p:nvPr/>
        </p:nvSpPr>
        <p:spPr>
          <a:xfrm>
            <a:off x="835631" y="1298854"/>
            <a:ext cx="100616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000000"/>
                </a:solidFill>
                <a:latin typeface="Google Sans"/>
              </a:rPr>
              <a:t>Après avoir fait l’analyse, on peut remarquer que le secteur de la santé a le taux le plus élevé de la consommation d’énergie : 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E32D3FEC-9D66-43B8-B142-225CBDADE13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298854"/>
            <a:ext cx="457727" cy="427272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DB512E1A-02C5-4B9D-B67A-5CCAFED49FF9}"/>
              </a:ext>
            </a:extLst>
          </p:cNvPr>
          <p:cNvSpPr txBox="1"/>
          <p:nvPr/>
        </p:nvSpPr>
        <p:spPr>
          <a:xfrm rot="19283974">
            <a:off x="8640680" y="5004832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176CEEA-F568-4EBA-8759-BF95620489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31" y="2087658"/>
            <a:ext cx="4916967" cy="40974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D43A109-A140-4B2E-A896-DCD2C9729A49}"/>
              </a:ext>
            </a:extLst>
          </p:cNvPr>
          <p:cNvSpPr/>
          <p:nvPr/>
        </p:nvSpPr>
        <p:spPr>
          <a:xfrm>
            <a:off x="1150752" y="2720090"/>
            <a:ext cx="4486650" cy="459335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ABEDF4-C07B-4D9A-B750-D75C0B894317}"/>
              </a:ext>
            </a:extLst>
          </p:cNvPr>
          <p:cNvSpPr/>
          <p:nvPr/>
        </p:nvSpPr>
        <p:spPr>
          <a:xfrm>
            <a:off x="6539854" y="2711967"/>
            <a:ext cx="4424557" cy="467459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FD582F19-B68D-40C8-897C-6A83F28236E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Anticipation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besoins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consommation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électrique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bâtiments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418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>
            <a:extLst>
              <a:ext uri="{FF2B5EF4-FFF2-40B4-BE49-F238E27FC236}">
                <a16:creationId xmlns:a16="http://schemas.microsoft.com/office/drawing/2014/main" id="{3DDACEEA-4851-420C-9437-83FB06DFA7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27" y="1308934"/>
            <a:ext cx="3530083" cy="22063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corrélations entre les variables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B512E1A-02C5-4B9D-B67A-5CCAFED49FF9}"/>
              </a:ext>
            </a:extLst>
          </p:cNvPr>
          <p:cNvSpPr txBox="1"/>
          <p:nvPr/>
        </p:nvSpPr>
        <p:spPr>
          <a:xfrm rot="19283974">
            <a:off x="8640680" y="5004832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3DCA789-8329-464C-B6AD-278AFE37EE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060" y="1358862"/>
            <a:ext cx="5175344" cy="414027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9C3E756-9927-444F-B23F-D31832E57A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527" y="3743403"/>
            <a:ext cx="3530083" cy="22063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2CDD404-995C-474A-BCBD-BECE4CA2E862}"/>
              </a:ext>
            </a:extLst>
          </p:cNvPr>
          <p:cNvSpPr/>
          <p:nvPr/>
        </p:nvSpPr>
        <p:spPr>
          <a:xfrm>
            <a:off x="7306236" y="4016188"/>
            <a:ext cx="1156446" cy="1482949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60168F5B-0F0A-4299-A452-2AFD62623152}"/>
                  </a:ext>
                </a:extLst>
              </p14:cNvPr>
              <p14:cNvContentPartPr/>
              <p14:nvPr/>
            </p14:nvContentPartPr>
            <p14:xfrm>
              <a:off x="6114960" y="4133880"/>
              <a:ext cx="552960" cy="965520"/>
            </p14:xfrm>
          </p:contentPart>
        </mc:Choice>
        <mc:Fallback xmlns=""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60168F5B-0F0A-4299-A452-2AFD6262315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05600" y="4124520"/>
                <a:ext cx="571680" cy="98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6417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des composantes principales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B512E1A-02C5-4B9D-B67A-5CCAFED49FF9}"/>
              </a:ext>
            </a:extLst>
          </p:cNvPr>
          <p:cNvSpPr txBox="1"/>
          <p:nvPr/>
        </p:nvSpPr>
        <p:spPr>
          <a:xfrm rot="19283974">
            <a:off x="8640680" y="5004832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666E1F88-A978-4F0B-8834-39DCE58B1E5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71047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B5E369E-EFEC-4213-9C20-675D101E10C8}"/>
              </a:ext>
            </a:extLst>
          </p:cNvPr>
          <p:cNvSpPr txBox="1"/>
          <p:nvPr/>
        </p:nvSpPr>
        <p:spPr>
          <a:xfrm>
            <a:off x="844681" y="1443610"/>
            <a:ext cx="48933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jusqu’au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PC6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décrire le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79,24 %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 la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variance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des données.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DC79F22-2F8A-47BA-92B0-CDFE59FE07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8" r="3955"/>
          <a:stretch/>
        </p:blipFill>
        <p:spPr>
          <a:xfrm>
            <a:off x="6270660" y="1398580"/>
            <a:ext cx="5738675" cy="2961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F6BAC8C-DAE4-4A4B-808C-0BA244F1EA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7" y="2458449"/>
            <a:ext cx="5816083" cy="29080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7742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Modélisation effectuées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BF2D62-2143-499B-ABF7-563898A180A1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4868FC3E-D260-4335-BBC6-40B657946234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1C680976-A67E-4214-ADE9-8FD1A06F9B6F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2E8858C0-4B16-4776-ACFB-E3D09DC58CE1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4C74A6AF-E84A-4C79-A339-2BE5AE05E26C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68723EB-EE29-4FE6-9996-FF237562E19F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C1A842DF-9682-4B35-8285-F8CB20916420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70635EFE-478F-4D2C-95E9-2B46F3C994B1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EF5D8D97-045C-4A0A-BD66-0120F462221E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1679590F-C509-4E0F-9704-2F686B412866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51F3F36-CB9D-4184-8855-6F98AB3A03A8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1D907B3B-D6A4-4CB9-9E7C-73A85E539E3A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A0D28E48-4163-43AF-820E-838FC8BB5FC9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4 -  Anticipation des besoins en consommation électrique de bâtiments</a:t>
            </a:r>
            <a:endParaRPr lang="en-US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</p:spTree>
    <p:extLst>
      <p:ext uri="{BB962C8B-B14F-4D97-AF65-F5344CB8AC3E}">
        <p14:creationId xmlns:p14="http://schemas.microsoft.com/office/powerpoint/2010/main" val="1709183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Anticipation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besoins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consommation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électrique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bâtiments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DCAAFAA-8DED-4CA8-9F07-AA22874ECFF3}"/>
              </a:ext>
            </a:extLst>
          </p:cNvPr>
          <p:cNvSpPr txBox="1"/>
          <p:nvPr/>
        </p:nvSpPr>
        <p:spPr>
          <a:xfrm>
            <a:off x="279915" y="2004969"/>
            <a:ext cx="718985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exploratoire 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Modélisations effectuées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Modèle final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Conclusion</a:t>
            </a:r>
          </a:p>
          <a:p>
            <a:pPr marL="285750" indent="-285750">
              <a:buFontTx/>
              <a:buChar char="­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Plan de la </a:t>
            </a:r>
            <a:r>
              <a:rPr lang="es-ES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soutenance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2967778-158E-405B-AE7C-F98D8BCE79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"/>
          <a:stretch/>
        </p:blipFill>
        <p:spPr>
          <a:xfrm>
            <a:off x="7469766" y="1510259"/>
            <a:ext cx="4339732" cy="3615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1CE82CE-C342-4FC9-B550-49C68E04C587}"/>
              </a:ext>
            </a:extLst>
          </p:cNvPr>
          <p:cNvSpPr txBox="1"/>
          <p:nvPr/>
        </p:nvSpPr>
        <p:spPr>
          <a:xfrm rot="19283974">
            <a:off x="8442908" y="4970229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5107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Modélisations effectuées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35" name="Google Shape;188;p19">
            <a:extLst>
              <a:ext uri="{FF2B5EF4-FFF2-40B4-BE49-F238E27FC236}">
                <a16:creationId xmlns:a16="http://schemas.microsoft.com/office/drawing/2014/main" id="{71F860BD-3217-4BB6-A9E3-B93160B19457}"/>
              </a:ext>
            </a:extLst>
          </p:cNvPr>
          <p:cNvSpPr txBox="1"/>
          <p:nvPr/>
        </p:nvSpPr>
        <p:spPr>
          <a:xfrm>
            <a:off x="4071617" y="3702301"/>
            <a:ext cx="18051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Exécution des modèles en mode par défaut</a:t>
            </a:r>
            <a:endParaRPr sz="1200" dirty="0">
              <a:solidFill>
                <a:srgbClr val="2525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189;p19">
            <a:extLst>
              <a:ext uri="{FF2B5EF4-FFF2-40B4-BE49-F238E27FC236}">
                <a16:creationId xmlns:a16="http://schemas.microsoft.com/office/drawing/2014/main" id="{76417925-DE77-475F-868E-22BBBCA62E78}"/>
              </a:ext>
            </a:extLst>
          </p:cNvPr>
          <p:cNvSpPr/>
          <p:nvPr/>
        </p:nvSpPr>
        <p:spPr>
          <a:xfrm>
            <a:off x="1981341" y="2845773"/>
            <a:ext cx="2227800" cy="85680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90;p19">
            <a:extLst>
              <a:ext uri="{FF2B5EF4-FFF2-40B4-BE49-F238E27FC236}">
                <a16:creationId xmlns:a16="http://schemas.microsoft.com/office/drawing/2014/main" id="{1ADEFB16-D0E6-46FB-9E21-3D49C3CE2235}"/>
              </a:ext>
            </a:extLst>
          </p:cNvPr>
          <p:cNvSpPr/>
          <p:nvPr/>
        </p:nvSpPr>
        <p:spPr>
          <a:xfrm>
            <a:off x="3981942" y="2845773"/>
            <a:ext cx="2227800" cy="856800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191;p19">
            <a:extLst>
              <a:ext uri="{FF2B5EF4-FFF2-40B4-BE49-F238E27FC236}">
                <a16:creationId xmlns:a16="http://schemas.microsoft.com/office/drawing/2014/main" id="{FEF231EE-0C6D-4CED-ACBA-6C333F77D0CD}"/>
              </a:ext>
            </a:extLst>
          </p:cNvPr>
          <p:cNvSpPr/>
          <p:nvPr/>
        </p:nvSpPr>
        <p:spPr>
          <a:xfrm>
            <a:off x="5982542" y="2845773"/>
            <a:ext cx="2227800" cy="856800"/>
          </a:xfrm>
          <a:prstGeom prst="chevron">
            <a:avLst>
              <a:gd name="adj" fmla="val 50000"/>
            </a:avLst>
          </a:prstGeom>
          <a:solidFill>
            <a:srgbClr val="CC0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92;p19">
            <a:extLst>
              <a:ext uri="{FF2B5EF4-FFF2-40B4-BE49-F238E27FC236}">
                <a16:creationId xmlns:a16="http://schemas.microsoft.com/office/drawing/2014/main" id="{CC9C6F78-328C-40C7-BF62-AB5084C099FF}"/>
              </a:ext>
            </a:extLst>
          </p:cNvPr>
          <p:cNvSpPr/>
          <p:nvPr/>
        </p:nvSpPr>
        <p:spPr>
          <a:xfrm>
            <a:off x="7983143" y="2845773"/>
            <a:ext cx="2227800" cy="856800"/>
          </a:xfrm>
          <a:prstGeom prst="chevron">
            <a:avLst>
              <a:gd name="adj" fmla="val 50000"/>
            </a:avLst>
          </a:prstGeom>
          <a:solidFill>
            <a:srgbClr val="70AD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" name="Google Shape;193;p19">
            <a:extLst>
              <a:ext uri="{FF2B5EF4-FFF2-40B4-BE49-F238E27FC236}">
                <a16:creationId xmlns:a16="http://schemas.microsoft.com/office/drawing/2014/main" id="{6D42486F-77D7-4A56-B3F5-187CFC5D8BB5}"/>
              </a:ext>
            </a:extLst>
          </p:cNvPr>
          <p:cNvSpPr txBox="1"/>
          <p:nvPr/>
        </p:nvSpPr>
        <p:spPr>
          <a:xfrm>
            <a:off x="2325620" y="2990297"/>
            <a:ext cx="1181123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Data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processing</a:t>
            </a:r>
            <a:endParaRPr sz="1600"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4" name="Google Shape;194;p19">
            <a:extLst>
              <a:ext uri="{FF2B5EF4-FFF2-40B4-BE49-F238E27FC236}">
                <a16:creationId xmlns:a16="http://schemas.microsoft.com/office/drawing/2014/main" id="{70F03D91-07ED-46CE-A835-8ACE558B76ED}"/>
              </a:ext>
            </a:extLst>
          </p:cNvPr>
          <p:cNvSpPr txBox="1"/>
          <p:nvPr/>
        </p:nvSpPr>
        <p:spPr>
          <a:xfrm>
            <a:off x="4321099" y="2990297"/>
            <a:ext cx="1187309" cy="487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Modèles</a:t>
            </a:r>
            <a:b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</a:b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par défaut</a:t>
            </a:r>
            <a:endParaRPr sz="1600"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5" name="Google Shape;195;p19">
            <a:extLst>
              <a:ext uri="{FF2B5EF4-FFF2-40B4-BE49-F238E27FC236}">
                <a16:creationId xmlns:a16="http://schemas.microsoft.com/office/drawing/2014/main" id="{1BD08230-7E07-4667-AE7C-09A9169CA192}"/>
              </a:ext>
            </a:extLst>
          </p:cNvPr>
          <p:cNvSpPr txBox="1"/>
          <p:nvPr/>
        </p:nvSpPr>
        <p:spPr>
          <a:xfrm>
            <a:off x="6376844" y="2990297"/>
            <a:ext cx="1124899" cy="55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Cross validation</a:t>
            </a:r>
            <a:endParaRPr sz="1600"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6" name="Google Shape;196;p19">
            <a:extLst>
              <a:ext uri="{FF2B5EF4-FFF2-40B4-BE49-F238E27FC236}">
                <a16:creationId xmlns:a16="http://schemas.microsoft.com/office/drawing/2014/main" id="{F5F13330-DA99-44E0-B97C-8993C363CB53}"/>
              </a:ext>
            </a:extLst>
          </p:cNvPr>
          <p:cNvSpPr txBox="1"/>
          <p:nvPr/>
        </p:nvSpPr>
        <p:spPr>
          <a:xfrm>
            <a:off x="8269743" y="2990297"/>
            <a:ext cx="1270124" cy="557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Hyper parameters</a:t>
            </a:r>
            <a:endParaRPr sz="1600"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7" name="Google Shape;197;p19">
            <a:extLst>
              <a:ext uri="{FF2B5EF4-FFF2-40B4-BE49-F238E27FC236}">
                <a16:creationId xmlns:a16="http://schemas.microsoft.com/office/drawing/2014/main" id="{F70D468B-7772-40D7-94EC-E433404B7457}"/>
              </a:ext>
            </a:extLst>
          </p:cNvPr>
          <p:cNvSpPr/>
          <p:nvPr/>
        </p:nvSpPr>
        <p:spPr>
          <a:xfrm>
            <a:off x="3502466" y="3075868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1" name="Google Shape;198;p19">
            <a:extLst>
              <a:ext uri="{FF2B5EF4-FFF2-40B4-BE49-F238E27FC236}">
                <a16:creationId xmlns:a16="http://schemas.microsoft.com/office/drawing/2014/main" id="{3506B66E-776C-4839-A930-3AAD07E37C66}"/>
              </a:ext>
            </a:extLst>
          </p:cNvPr>
          <p:cNvSpPr/>
          <p:nvPr/>
        </p:nvSpPr>
        <p:spPr>
          <a:xfrm>
            <a:off x="5484178" y="3075868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54" name="Google Shape;199;p19">
            <a:extLst>
              <a:ext uri="{FF2B5EF4-FFF2-40B4-BE49-F238E27FC236}">
                <a16:creationId xmlns:a16="http://schemas.microsoft.com/office/drawing/2014/main" id="{4FD277C7-4B3D-4260-9943-FCE463793768}"/>
              </a:ext>
            </a:extLst>
          </p:cNvPr>
          <p:cNvSpPr/>
          <p:nvPr/>
        </p:nvSpPr>
        <p:spPr>
          <a:xfrm>
            <a:off x="7501791" y="3075868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55" name="Google Shape;200;p19">
            <a:extLst>
              <a:ext uri="{FF2B5EF4-FFF2-40B4-BE49-F238E27FC236}">
                <a16:creationId xmlns:a16="http://schemas.microsoft.com/office/drawing/2014/main" id="{D8ADFD79-24B9-43F3-90C4-C4A9CB75A098}"/>
              </a:ext>
            </a:extLst>
          </p:cNvPr>
          <p:cNvSpPr/>
          <p:nvPr/>
        </p:nvSpPr>
        <p:spPr>
          <a:xfrm>
            <a:off x="9519416" y="3075868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60" name="Google Shape;201;p19">
            <a:extLst>
              <a:ext uri="{FF2B5EF4-FFF2-40B4-BE49-F238E27FC236}">
                <a16:creationId xmlns:a16="http://schemas.microsoft.com/office/drawing/2014/main" id="{D2ACDC99-A80C-4DE4-A955-41354D73028A}"/>
              </a:ext>
            </a:extLst>
          </p:cNvPr>
          <p:cNvSpPr txBox="1"/>
          <p:nvPr/>
        </p:nvSpPr>
        <p:spPr>
          <a:xfrm>
            <a:off x="8106867" y="3702301"/>
            <a:ext cx="18051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Optimisation du modèle via </a:t>
            </a:r>
            <a:r>
              <a:rPr lang="fr-FR" sz="1200" dirty="0" err="1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GridSearchCV</a:t>
            </a:r>
            <a:endParaRPr sz="1200" dirty="0">
              <a:solidFill>
                <a:srgbClr val="2525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202;p19">
            <a:extLst>
              <a:ext uri="{FF2B5EF4-FFF2-40B4-BE49-F238E27FC236}">
                <a16:creationId xmlns:a16="http://schemas.microsoft.com/office/drawing/2014/main" id="{66F5CAED-3D47-4358-B327-0467E8B96E84}"/>
              </a:ext>
            </a:extLst>
          </p:cNvPr>
          <p:cNvSpPr txBox="1"/>
          <p:nvPr/>
        </p:nvSpPr>
        <p:spPr>
          <a:xfrm>
            <a:off x="6089242" y="2285475"/>
            <a:ext cx="18051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Mise en place d'une validation croisée</a:t>
            </a:r>
            <a:endParaRPr sz="1200" dirty="0">
              <a:solidFill>
                <a:srgbClr val="2525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203;p19">
            <a:extLst>
              <a:ext uri="{FF2B5EF4-FFF2-40B4-BE49-F238E27FC236}">
                <a16:creationId xmlns:a16="http://schemas.microsoft.com/office/drawing/2014/main" id="{8C248E11-08EC-4082-99A2-55172C985B61}"/>
              </a:ext>
            </a:extLst>
          </p:cNvPr>
          <p:cNvSpPr txBox="1"/>
          <p:nvPr/>
        </p:nvSpPr>
        <p:spPr>
          <a:xfrm>
            <a:off x="2093967" y="2285475"/>
            <a:ext cx="18051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Transformation des variables et des cibles</a:t>
            </a:r>
            <a:endParaRPr sz="1200" dirty="0">
              <a:solidFill>
                <a:srgbClr val="2525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204;p19">
            <a:extLst>
              <a:ext uri="{FF2B5EF4-FFF2-40B4-BE49-F238E27FC236}">
                <a16:creationId xmlns:a16="http://schemas.microsoft.com/office/drawing/2014/main" id="{ED72AB74-D230-4CF1-925C-3A783EFA3225}"/>
              </a:ext>
            </a:extLst>
          </p:cNvPr>
          <p:cNvSpPr txBox="1"/>
          <p:nvPr/>
        </p:nvSpPr>
        <p:spPr>
          <a:xfrm>
            <a:off x="3502967" y="3075737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A</a:t>
            </a:r>
            <a:endParaRPr sz="20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4" name="Google Shape;205;p19">
            <a:extLst>
              <a:ext uri="{FF2B5EF4-FFF2-40B4-BE49-F238E27FC236}">
                <a16:creationId xmlns:a16="http://schemas.microsoft.com/office/drawing/2014/main" id="{6C3C9AF1-60F3-43E7-8F96-E3800A199130}"/>
              </a:ext>
            </a:extLst>
          </p:cNvPr>
          <p:cNvSpPr txBox="1"/>
          <p:nvPr/>
        </p:nvSpPr>
        <p:spPr>
          <a:xfrm>
            <a:off x="5484180" y="3075737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B</a:t>
            </a:r>
            <a:endParaRPr sz="2000">
              <a:solidFill>
                <a:schemeClr val="accent2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5" name="Google Shape;206;p19">
            <a:extLst>
              <a:ext uri="{FF2B5EF4-FFF2-40B4-BE49-F238E27FC236}">
                <a16:creationId xmlns:a16="http://schemas.microsoft.com/office/drawing/2014/main" id="{E640A9AB-F652-4903-A56F-783E28D28064}"/>
              </a:ext>
            </a:extLst>
          </p:cNvPr>
          <p:cNvSpPr txBox="1"/>
          <p:nvPr/>
        </p:nvSpPr>
        <p:spPr>
          <a:xfrm>
            <a:off x="7501767" y="3075862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CC00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C</a:t>
            </a:r>
            <a:endParaRPr sz="2000" dirty="0">
              <a:solidFill>
                <a:srgbClr val="CC00CC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6" name="Google Shape;207;p19">
            <a:extLst>
              <a:ext uri="{FF2B5EF4-FFF2-40B4-BE49-F238E27FC236}">
                <a16:creationId xmlns:a16="http://schemas.microsoft.com/office/drawing/2014/main" id="{C81885D5-6780-4B25-9CB0-14E82D913657}"/>
              </a:ext>
            </a:extLst>
          </p:cNvPr>
          <p:cNvSpPr txBox="1"/>
          <p:nvPr/>
        </p:nvSpPr>
        <p:spPr>
          <a:xfrm>
            <a:off x="9515367" y="3075862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70AD47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D</a:t>
            </a:r>
            <a:endParaRPr sz="2000" dirty="0">
              <a:solidFill>
                <a:srgbClr val="70AD47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grpSp>
        <p:nvGrpSpPr>
          <p:cNvPr id="88" name="Google Shape;227;p19">
            <a:extLst>
              <a:ext uri="{FF2B5EF4-FFF2-40B4-BE49-F238E27FC236}">
                <a16:creationId xmlns:a16="http://schemas.microsoft.com/office/drawing/2014/main" id="{9C8579A8-6190-4EC6-9674-2E498D228462}"/>
              </a:ext>
            </a:extLst>
          </p:cNvPr>
          <p:cNvGrpSpPr/>
          <p:nvPr/>
        </p:nvGrpSpPr>
        <p:grpSpPr>
          <a:xfrm rot="5400000">
            <a:off x="5897232" y="850392"/>
            <a:ext cx="397503" cy="8229854"/>
            <a:chOff x="2646350" y="910998"/>
            <a:chExt cx="397503" cy="6120216"/>
          </a:xfrm>
        </p:grpSpPr>
        <p:sp>
          <p:nvSpPr>
            <p:cNvPr id="89" name="Google Shape;228;p19">
              <a:extLst>
                <a:ext uri="{FF2B5EF4-FFF2-40B4-BE49-F238E27FC236}">
                  <a16:creationId xmlns:a16="http://schemas.microsoft.com/office/drawing/2014/main" id="{CE6509FF-6008-4B9B-9E9E-A3508ABC4925}"/>
                </a:ext>
              </a:extLst>
            </p:cNvPr>
            <p:cNvSpPr/>
            <p:nvPr/>
          </p:nvSpPr>
          <p:spPr>
            <a:xfrm rot="16200000">
              <a:off x="1334153" y="2223198"/>
              <a:ext cx="3021900" cy="397500"/>
            </a:xfrm>
            <a:prstGeom prst="homePlat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0" rIns="182875" bIns="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i="1" dirty="0">
                  <a:solidFill>
                    <a:srgbClr val="548235"/>
                  </a:solidFill>
                  <a:latin typeface="Google Sans"/>
                  <a:sym typeface="Roboto"/>
                </a:rPr>
                <a:t>1 modèle de régression linéaire </a:t>
              </a:r>
              <a:endParaRPr sz="1200" b="1" i="1" dirty="0">
                <a:solidFill>
                  <a:srgbClr val="548235"/>
                </a:solidFill>
                <a:latin typeface="Google Sans"/>
                <a:sym typeface="Roboto"/>
              </a:endParaRPr>
            </a:p>
          </p:txBody>
        </p:sp>
        <p:sp>
          <p:nvSpPr>
            <p:cNvPr id="90" name="Google Shape;229;p19">
              <a:extLst>
                <a:ext uri="{FF2B5EF4-FFF2-40B4-BE49-F238E27FC236}">
                  <a16:creationId xmlns:a16="http://schemas.microsoft.com/office/drawing/2014/main" id="{100A4C7A-FDC7-479E-A653-8ABF06BDBE4A}"/>
                </a:ext>
              </a:extLst>
            </p:cNvPr>
            <p:cNvSpPr/>
            <p:nvPr/>
          </p:nvSpPr>
          <p:spPr>
            <a:xfrm rot="-5400000" flipH="1">
              <a:off x="1331600" y="5318964"/>
              <a:ext cx="3027000" cy="397500"/>
            </a:xfrm>
            <a:prstGeom prst="homePlate">
              <a:avLst>
                <a:gd name="adj" fmla="val 1790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Google Sans"/>
                  <a:ea typeface="Roboto"/>
                  <a:cs typeface="Roboto"/>
                  <a:sym typeface="Roboto"/>
                </a:rPr>
                <a:t>6 modèles de régression linéaire</a:t>
              </a:r>
              <a:endParaRPr sz="1200" dirty="0">
                <a:solidFill>
                  <a:schemeClr val="dk1"/>
                </a:solidFill>
                <a:latin typeface="Google Sans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1" name="Google Shape;230;p19">
            <a:extLst>
              <a:ext uri="{FF2B5EF4-FFF2-40B4-BE49-F238E27FC236}">
                <a16:creationId xmlns:a16="http://schemas.microsoft.com/office/drawing/2014/main" id="{53FEF2A2-DC93-4A97-B563-CE5CB54D51B7}"/>
              </a:ext>
            </a:extLst>
          </p:cNvPr>
          <p:cNvSpPr txBox="1"/>
          <p:nvPr/>
        </p:nvSpPr>
        <p:spPr>
          <a:xfrm>
            <a:off x="4890094" y="4766577"/>
            <a:ext cx="2430300" cy="3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E0FA"/>
              </a:buClr>
              <a:buSzPts val="1000"/>
              <a:buFont typeface="Arial"/>
              <a:buNone/>
            </a:pPr>
            <a:r>
              <a:rPr lang="en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Modélisation</a:t>
            </a: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3CF037A-3BC8-4EE7-9884-8D79AA0C4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517" y="1837919"/>
            <a:ext cx="540000" cy="5400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D2CFC8A-755F-4FD9-A93A-21E0BAB951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293" y="1832241"/>
            <a:ext cx="540000" cy="54000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53BB8A81-BF2E-4C51-8C80-415A0E4177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094" y="4168540"/>
            <a:ext cx="540000" cy="54000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6C1487C5-5E5D-4165-BFE3-5B1666F526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417" y="4168540"/>
            <a:ext cx="540000" cy="540000"/>
          </a:xfrm>
          <a:prstGeom prst="rect">
            <a:avLst/>
          </a:prstGeom>
        </p:spPr>
      </p:pic>
      <p:sp>
        <p:nvSpPr>
          <p:cNvPr id="94" name="ZoneTexte 93">
            <a:extLst>
              <a:ext uri="{FF2B5EF4-FFF2-40B4-BE49-F238E27FC236}">
                <a16:creationId xmlns:a16="http://schemas.microsoft.com/office/drawing/2014/main" id="{94714927-E426-448E-A1B9-CD3721FBDEF8}"/>
              </a:ext>
            </a:extLst>
          </p:cNvPr>
          <p:cNvSpPr txBox="1"/>
          <p:nvPr/>
        </p:nvSpPr>
        <p:spPr>
          <a:xfrm rot="19283974">
            <a:off x="8723752" y="5157232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7832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721469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Utilisation de données sans transformation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C880033-AD65-4F2A-9129-103BB639F0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113305"/>
            <a:ext cx="1813177" cy="1515935"/>
          </a:xfrm>
          <a:prstGeom prst="rect">
            <a:avLst/>
          </a:prstGeom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ED6F2680-C430-41E4-92C3-3613F01C0643}"/>
              </a:ext>
            </a:extLst>
          </p:cNvPr>
          <p:cNvGrpSpPr/>
          <p:nvPr/>
        </p:nvGrpSpPr>
        <p:grpSpPr>
          <a:xfrm>
            <a:off x="642591" y="1629240"/>
            <a:ext cx="9605395" cy="3808147"/>
            <a:chOff x="377906" y="1629240"/>
            <a:chExt cx="9605395" cy="3808147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D796CAC4-37B4-4E76-B915-B55F21D8657C}"/>
                </a:ext>
              </a:extLst>
            </p:cNvPr>
            <p:cNvGrpSpPr/>
            <p:nvPr/>
          </p:nvGrpSpPr>
          <p:grpSpPr>
            <a:xfrm>
              <a:off x="377906" y="1629240"/>
              <a:ext cx="9605395" cy="1799760"/>
              <a:chOff x="377906" y="1629240"/>
              <a:chExt cx="9605395" cy="1799760"/>
            </a:xfrm>
          </p:grpSpPr>
          <p:pic>
            <p:nvPicPr>
              <p:cNvPr id="57" name="Image 56">
                <a:extLst>
                  <a:ext uri="{FF2B5EF4-FFF2-40B4-BE49-F238E27FC236}">
                    <a16:creationId xmlns:a16="http://schemas.microsoft.com/office/drawing/2014/main" id="{7A874AF2-6E25-4177-943B-458859FB9C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609" r="1454"/>
              <a:stretch/>
            </p:blipFill>
            <p:spPr>
              <a:xfrm>
                <a:off x="377906" y="2057100"/>
                <a:ext cx="9605395" cy="1371900"/>
              </a:xfrm>
              <a:prstGeom prst="rect">
                <a:avLst/>
              </a:prstGeom>
            </p:spPr>
          </p:pic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CF43E87-477A-4F91-B70F-2B13CCDA3213}"/>
                  </a:ext>
                </a:extLst>
              </p:cNvPr>
              <p:cNvSpPr/>
              <p:nvPr/>
            </p:nvSpPr>
            <p:spPr>
              <a:xfrm>
                <a:off x="7823751" y="2045952"/>
                <a:ext cx="2159550" cy="1371900"/>
              </a:xfrm>
              <a:prstGeom prst="rect">
                <a:avLst/>
              </a:prstGeom>
              <a:noFill/>
              <a:ln w="38100">
                <a:solidFill>
                  <a:srgbClr val="FFC00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D643910-A7C3-4CA4-BD7E-DF7A8FFF31E2}"/>
                  </a:ext>
                </a:extLst>
              </p:cNvPr>
              <p:cNvSpPr/>
              <p:nvPr/>
            </p:nvSpPr>
            <p:spPr>
              <a:xfrm>
                <a:off x="391507" y="2048525"/>
                <a:ext cx="7381910" cy="1371900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7B1B115E-7053-4479-95AD-A47EFCD41C60}"/>
                  </a:ext>
                </a:extLst>
              </p:cNvPr>
              <p:cNvSpPr txBox="1"/>
              <p:nvPr/>
            </p:nvSpPr>
            <p:spPr>
              <a:xfrm>
                <a:off x="3437684" y="1629240"/>
                <a:ext cx="128955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2000" b="1" dirty="0">
                    <a:solidFill>
                      <a:srgbClr val="00B0F0"/>
                    </a:solidFill>
                    <a:latin typeface="docs-Roboto"/>
                  </a:rPr>
                  <a:t>Variables</a:t>
                </a:r>
                <a:endParaRPr lang="fr-FR" sz="2000" b="1" dirty="0">
                  <a:solidFill>
                    <a:srgbClr val="00B0F0"/>
                  </a:solidFill>
                  <a:latin typeface="docs-Roboto"/>
                </a:endParaRPr>
              </a:p>
            </p:txBody>
          </p:sp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8F34CC0E-F6D2-42A7-8CFC-CB5896C4D8B2}"/>
                  </a:ext>
                </a:extLst>
              </p:cNvPr>
              <p:cNvSpPr txBox="1"/>
              <p:nvPr/>
            </p:nvSpPr>
            <p:spPr>
              <a:xfrm>
                <a:off x="8269346" y="1629240"/>
                <a:ext cx="128955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2000" b="1" dirty="0" err="1">
                    <a:solidFill>
                      <a:srgbClr val="FFC000"/>
                    </a:solidFill>
                    <a:latin typeface="docs-Roboto"/>
                  </a:rPr>
                  <a:t>Cibles</a:t>
                </a:r>
                <a:endParaRPr lang="fr-FR" sz="2000" b="1" dirty="0">
                  <a:solidFill>
                    <a:srgbClr val="FFC000"/>
                  </a:solidFill>
                  <a:latin typeface="docs-Roboto"/>
                </a:endParaRPr>
              </a:p>
            </p:txBody>
          </p: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933F5EB0-715F-4B0C-B8F0-2744CD8A2AF9}"/>
                </a:ext>
              </a:extLst>
            </p:cNvPr>
            <p:cNvGrpSpPr/>
            <p:nvPr/>
          </p:nvGrpSpPr>
          <p:grpSpPr>
            <a:xfrm>
              <a:off x="1125505" y="3694628"/>
              <a:ext cx="8131395" cy="1742759"/>
              <a:chOff x="1859503" y="4468400"/>
              <a:chExt cx="8131395" cy="1742759"/>
            </a:xfrm>
          </p:grpSpPr>
          <p:cxnSp>
            <p:nvCxnSpPr>
              <p:cNvPr id="77" name="Google Shape;87;p14">
                <a:extLst>
                  <a:ext uri="{FF2B5EF4-FFF2-40B4-BE49-F238E27FC236}">
                    <a16:creationId xmlns:a16="http://schemas.microsoft.com/office/drawing/2014/main" id="{7C8C77DA-8BB0-49C9-BF4D-03629BF51926}"/>
                  </a:ext>
                </a:extLst>
              </p:cNvPr>
              <p:cNvCxnSpPr>
                <a:cxnSpLocks/>
                <a:stCxn id="79" idx="0"/>
              </p:cNvCxnSpPr>
              <p:nvPr/>
            </p:nvCxnSpPr>
            <p:spPr>
              <a:xfrm flipV="1">
                <a:off x="4891991" y="5154134"/>
                <a:ext cx="61" cy="16071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" name="Google Shape;88;p14">
                <a:extLst>
                  <a:ext uri="{FF2B5EF4-FFF2-40B4-BE49-F238E27FC236}">
                    <a16:creationId xmlns:a16="http://schemas.microsoft.com/office/drawing/2014/main" id="{BF9DDF90-5DC6-4266-8C20-60EA17D203D5}"/>
                  </a:ext>
                </a:extLst>
              </p:cNvPr>
              <p:cNvCxnSpPr>
                <a:cxnSpLocks/>
                <a:stCxn id="83" idx="0"/>
              </p:cNvCxnSpPr>
              <p:nvPr/>
            </p:nvCxnSpPr>
            <p:spPr>
              <a:xfrm flipV="1">
                <a:off x="9001987" y="5154133"/>
                <a:ext cx="73" cy="16392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" name="Google Shape;89;p14">
                <a:extLst>
                  <a:ext uri="{FF2B5EF4-FFF2-40B4-BE49-F238E27FC236}">
                    <a16:creationId xmlns:a16="http://schemas.microsoft.com/office/drawing/2014/main" id="{86967E4D-3221-4464-AB97-2566B3580FE1}"/>
                  </a:ext>
                </a:extLst>
              </p:cNvPr>
              <p:cNvSpPr txBox="1"/>
              <p:nvPr/>
            </p:nvSpPr>
            <p:spPr>
              <a:xfrm>
                <a:off x="3941291" y="5314850"/>
                <a:ext cx="1901400" cy="893100"/>
              </a:xfrm>
              <a:prstGeom prst="rect">
                <a:avLst/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Définition les </a:t>
                </a:r>
                <a:r>
                  <a:rPr lang="fr-FR" sz="1200" b="1" dirty="0">
                    <a:solidFill>
                      <a:srgbClr val="70AD47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fonctions</a:t>
                </a:r>
                <a: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 et </a:t>
                </a:r>
                <a:r>
                  <a:rPr lang="fr-FR" sz="1200" b="1" dirty="0">
                    <a:solidFill>
                      <a:srgbClr val="70AD47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identification</a:t>
                </a:r>
                <a: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 de chaque type de </a:t>
                </a:r>
                <a:r>
                  <a:rPr lang="fr-FR" sz="1200" b="1" dirty="0">
                    <a:solidFill>
                      <a:srgbClr val="70AD47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colonnes</a:t>
                </a:r>
              </a:p>
            </p:txBody>
          </p:sp>
          <p:sp>
            <p:nvSpPr>
              <p:cNvPr id="80" name="Google Shape;90;p14">
                <a:extLst>
                  <a:ext uri="{FF2B5EF4-FFF2-40B4-BE49-F238E27FC236}">
                    <a16:creationId xmlns:a16="http://schemas.microsoft.com/office/drawing/2014/main" id="{3A738F8E-8ABB-401E-A598-01811680FEB7}"/>
                  </a:ext>
                </a:extLst>
              </p:cNvPr>
              <p:cNvSpPr/>
              <p:nvPr/>
            </p:nvSpPr>
            <p:spPr>
              <a:xfrm>
                <a:off x="8013257" y="4468400"/>
                <a:ext cx="1977641" cy="685757"/>
              </a:xfrm>
              <a:custGeom>
                <a:avLst/>
                <a:gdLst/>
                <a:ahLst/>
                <a:cxnLst/>
                <a:rect l="l" t="t" r="r" b="b"/>
                <a:pathLst>
                  <a:path w="35440" h="12289" extrusionOk="0">
                    <a:moveTo>
                      <a:pt x="0" y="1"/>
                    </a:moveTo>
                    <a:lnTo>
                      <a:pt x="0" y="12288"/>
                    </a:lnTo>
                    <a:lnTo>
                      <a:pt x="35439" y="12288"/>
                    </a:lnTo>
                    <a:lnTo>
                      <a:pt x="3543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91;p14">
                <a:extLst>
                  <a:ext uri="{FF2B5EF4-FFF2-40B4-BE49-F238E27FC236}">
                    <a16:creationId xmlns:a16="http://schemas.microsoft.com/office/drawing/2014/main" id="{500EF177-4755-4DDA-BA5C-E8B0AA8333EC}"/>
                  </a:ext>
                </a:extLst>
              </p:cNvPr>
              <p:cNvSpPr/>
              <p:nvPr/>
            </p:nvSpPr>
            <p:spPr>
              <a:xfrm>
                <a:off x="5962045" y="4468400"/>
                <a:ext cx="2213127" cy="685757"/>
              </a:xfrm>
              <a:custGeom>
                <a:avLst/>
                <a:gdLst/>
                <a:ahLst/>
                <a:cxnLst/>
                <a:rect l="l" t="t" r="r" b="b"/>
                <a:pathLst>
                  <a:path w="39660" h="12289" extrusionOk="0">
                    <a:moveTo>
                      <a:pt x="1" y="1"/>
                    </a:moveTo>
                    <a:lnTo>
                      <a:pt x="1" y="12288"/>
                    </a:lnTo>
                    <a:lnTo>
                      <a:pt x="35440" y="12288"/>
                    </a:lnTo>
                    <a:lnTo>
                      <a:pt x="35440" y="10364"/>
                    </a:lnTo>
                    <a:lnTo>
                      <a:pt x="39659" y="6144"/>
                    </a:lnTo>
                    <a:lnTo>
                      <a:pt x="35440" y="1928"/>
                    </a:lnTo>
                    <a:lnTo>
                      <a:pt x="3544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92;p14">
                <a:extLst>
                  <a:ext uri="{FF2B5EF4-FFF2-40B4-BE49-F238E27FC236}">
                    <a16:creationId xmlns:a16="http://schemas.microsoft.com/office/drawing/2014/main" id="{96C20BCB-0B15-4213-B80C-60F21FC245E7}"/>
                  </a:ext>
                </a:extLst>
              </p:cNvPr>
              <p:cNvSpPr/>
              <p:nvPr/>
            </p:nvSpPr>
            <p:spPr>
              <a:xfrm>
                <a:off x="3910777" y="4468400"/>
                <a:ext cx="2213127" cy="685757"/>
              </a:xfrm>
              <a:custGeom>
                <a:avLst/>
                <a:gdLst/>
                <a:ahLst/>
                <a:cxnLst/>
                <a:rect l="l" t="t" r="r" b="b"/>
                <a:pathLst>
                  <a:path w="39660" h="12289" extrusionOk="0">
                    <a:moveTo>
                      <a:pt x="1" y="1"/>
                    </a:moveTo>
                    <a:lnTo>
                      <a:pt x="1" y="12288"/>
                    </a:lnTo>
                    <a:lnTo>
                      <a:pt x="35440" y="12288"/>
                    </a:lnTo>
                    <a:lnTo>
                      <a:pt x="35440" y="10364"/>
                    </a:lnTo>
                    <a:lnTo>
                      <a:pt x="39659" y="6144"/>
                    </a:lnTo>
                    <a:lnTo>
                      <a:pt x="35440" y="1928"/>
                    </a:lnTo>
                    <a:lnTo>
                      <a:pt x="35440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93;p14">
                <a:extLst>
                  <a:ext uri="{FF2B5EF4-FFF2-40B4-BE49-F238E27FC236}">
                    <a16:creationId xmlns:a16="http://schemas.microsoft.com/office/drawing/2014/main" id="{81358070-E148-4CCB-A75B-FD4CF33C933C}"/>
                  </a:ext>
                </a:extLst>
              </p:cNvPr>
              <p:cNvSpPr txBox="1"/>
              <p:nvPr/>
            </p:nvSpPr>
            <p:spPr>
              <a:xfrm>
                <a:off x="8051287" y="5318059"/>
                <a:ext cx="1901400" cy="893100"/>
              </a:xfrm>
              <a:prstGeom prst="rect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252525"/>
                  </a:buClr>
                  <a:buSzPts val="1100"/>
                  <a:buFont typeface="Arial"/>
                  <a:buNone/>
                </a:pPr>
                <a: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Appelé lors de l’initialisation de la régression</a:t>
                </a:r>
              </a:p>
            </p:txBody>
          </p:sp>
          <p:cxnSp>
            <p:nvCxnSpPr>
              <p:cNvPr id="86" name="Google Shape;96;p14">
                <a:extLst>
                  <a:ext uri="{FF2B5EF4-FFF2-40B4-BE49-F238E27FC236}">
                    <a16:creationId xmlns:a16="http://schemas.microsoft.com/office/drawing/2014/main" id="{3745C9AC-F222-4DDD-A971-7CEDE50FF7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43413" y="5123248"/>
                <a:ext cx="4162" cy="19160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7" name="Google Shape;97;p14">
                <a:extLst>
                  <a:ext uri="{FF2B5EF4-FFF2-40B4-BE49-F238E27FC236}">
                    <a16:creationId xmlns:a16="http://schemas.microsoft.com/office/drawing/2014/main" id="{D5CE12BB-A703-494D-A07A-911AAF6580AC}"/>
                  </a:ext>
                </a:extLst>
              </p:cNvPr>
              <p:cNvSpPr txBox="1"/>
              <p:nvPr/>
            </p:nvSpPr>
            <p:spPr>
              <a:xfrm>
                <a:off x="5992713" y="5314850"/>
                <a:ext cx="1901400" cy="893100"/>
              </a:xfrm>
              <a:prstGeom prst="rect">
                <a:avLst/>
              </a:prstGeom>
              <a:noFill/>
              <a:ln w="2857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200" dirty="0" err="1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FunctionTransformer</a:t>
                </a:r>
                <a: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, </a:t>
                </a:r>
                <a:r>
                  <a:rPr lang="fr-FR" sz="1200" dirty="0" err="1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Encoders</a:t>
                </a:r>
                <a: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, </a:t>
                </a:r>
                <a:r>
                  <a:rPr lang="fr-FR" sz="1200" dirty="0" err="1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KNNImputer</a:t>
                </a:r>
                <a: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, </a:t>
                </a:r>
                <a:r>
                  <a:rPr lang="fr-FR" sz="1200" dirty="0" err="1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StandardScaler</a:t>
                </a:r>
                <a:endParaRPr lang="fr-FR" sz="1200" dirty="0">
                  <a:solidFill>
                    <a:srgbClr val="252525"/>
                  </a:solidFill>
                  <a:latin typeface="Google Sans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1" name="Google Shape;101;p14">
                <a:extLst>
                  <a:ext uri="{FF2B5EF4-FFF2-40B4-BE49-F238E27FC236}">
                    <a16:creationId xmlns:a16="http://schemas.microsoft.com/office/drawing/2014/main" id="{DD25E4C0-CB1A-44C5-8CBD-B165EE955A46}"/>
                  </a:ext>
                </a:extLst>
              </p:cNvPr>
              <p:cNvSpPr txBox="1"/>
              <p:nvPr/>
            </p:nvSpPr>
            <p:spPr>
              <a:xfrm>
                <a:off x="4284678" y="4651240"/>
                <a:ext cx="1303111" cy="33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solidFill>
                      <a:srgbClr val="FFFFFF"/>
                    </a:solidFill>
                    <a:latin typeface="Google Sans"/>
                    <a:ea typeface="Fira Sans Condensed Medium"/>
                    <a:cs typeface="Fira Sans Condensed Medium"/>
                    <a:sym typeface="Fira Sans Condensed Medium"/>
                  </a:rPr>
                  <a:t>Définitions</a:t>
                </a:r>
                <a:endParaRPr dirty="0">
                  <a:solidFill>
                    <a:srgbClr val="FFFFFF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endParaRPr>
              </a:p>
            </p:txBody>
          </p:sp>
          <p:sp>
            <p:nvSpPr>
              <p:cNvPr id="92" name="Google Shape;102;p14">
                <a:extLst>
                  <a:ext uri="{FF2B5EF4-FFF2-40B4-BE49-F238E27FC236}">
                    <a16:creationId xmlns:a16="http://schemas.microsoft.com/office/drawing/2014/main" id="{14305D16-A55A-4CC4-B51E-E83C03C0F811}"/>
                  </a:ext>
                </a:extLst>
              </p:cNvPr>
              <p:cNvSpPr txBox="1"/>
              <p:nvPr/>
            </p:nvSpPr>
            <p:spPr>
              <a:xfrm>
                <a:off x="6336101" y="4651240"/>
                <a:ext cx="1214700" cy="33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FFFFFF"/>
                    </a:solidFill>
                    <a:latin typeface="Google Sans"/>
                    <a:ea typeface="Fira Sans Condensed Medium"/>
                    <a:cs typeface="Fira Sans Condensed Medium"/>
                    <a:sym typeface="Fira Sans Condensed Medium"/>
                  </a:rPr>
                  <a:t>pipeline</a:t>
                </a:r>
                <a:endParaRPr dirty="0">
                  <a:solidFill>
                    <a:srgbClr val="FFFFFF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endParaRPr>
              </a:p>
            </p:txBody>
          </p:sp>
          <p:sp>
            <p:nvSpPr>
              <p:cNvPr id="93" name="Google Shape;103;p14">
                <a:extLst>
                  <a:ext uri="{FF2B5EF4-FFF2-40B4-BE49-F238E27FC236}">
                    <a16:creationId xmlns:a16="http://schemas.microsoft.com/office/drawing/2014/main" id="{EB3CDF15-0A45-4796-84E6-BA78C154B047}"/>
                  </a:ext>
                </a:extLst>
              </p:cNvPr>
              <p:cNvSpPr txBox="1"/>
              <p:nvPr/>
            </p:nvSpPr>
            <p:spPr>
              <a:xfrm>
                <a:off x="8175173" y="4475304"/>
                <a:ext cx="1815652" cy="6479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400" dirty="0">
                    <a:solidFill>
                      <a:srgbClr val="FFFFFF"/>
                    </a:solidFill>
                    <a:latin typeface="Google Sans"/>
                    <a:ea typeface="Fira Sans Condensed Medium"/>
                    <a:cs typeface="Fira Sans Condensed Medium"/>
                    <a:sym typeface="Fira Sans Condensed Medium"/>
                  </a:rPr>
                  <a:t>c</a:t>
                </a:r>
                <a:r>
                  <a:rPr lang="en" sz="1400" dirty="0">
                    <a:solidFill>
                      <a:srgbClr val="FFFFFF"/>
                    </a:solidFill>
                    <a:latin typeface="Google Sans"/>
                    <a:ea typeface="Fira Sans Condensed Medium"/>
                    <a:cs typeface="Fira Sans Condensed Medium"/>
                    <a:sym typeface="Fira Sans Condensed Medium"/>
                  </a:rPr>
                  <a:t>olumn_transformer</a:t>
                </a:r>
                <a:endParaRPr sz="1400" dirty="0">
                  <a:solidFill>
                    <a:srgbClr val="FFFFFF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endParaRPr>
              </a:p>
            </p:txBody>
          </p:sp>
          <p:sp>
            <p:nvSpPr>
              <p:cNvPr id="95" name="Google Shape;105;p14">
                <a:extLst>
                  <a:ext uri="{FF2B5EF4-FFF2-40B4-BE49-F238E27FC236}">
                    <a16:creationId xmlns:a16="http://schemas.microsoft.com/office/drawing/2014/main" id="{940CEEE2-151B-4F4D-9114-9AB2BB5C6705}"/>
                  </a:ext>
                </a:extLst>
              </p:cNvPr>
              <p:cNvSpPr/>
              <p:nvPr/>
            </p:nvSpPr>
            <p:spPr>
              <a:xfrm>
                <a:off x="1859503" y="4475304"/>
                <a:ext cx="2213127" cy="685757"/>
              </a:xfrm>
              <a:custGeom>
                <a:avLst/>
                <a:gdLst/>
                <a:ahLst/>
                <a:cxnLst/>
                <a:rect l="l" t="t" r="r" b="b"/>
                <a:pathLst>
                  <a:path w="39660" h="12289" extrusionOk="0">
                    <a:moveTo>
                      <a:pt x="1" y="1"/>
                    </a:moveTo>
                    <a:lnTo>
                      <a:pt x="1" y="12288"/>
                    </a:lnTo>
                    <a:lnTo>
                      <a:pt x="35440" y="12288"/>
                    </a:lnTo>
                    <a:lnTo>
                      <a:pt x="35440" y="10364"/>
                    </a:lnTo>
                    <a:lnTo>
                      <a:pt x="39659" y="6144"/>
                    </a:lnTo>
                    <a:lnTo>
                      <a:pt x="35440" y="1928"/>
                    </a:lnTo>
                    <a:lnTo>
                      <a:pt x="3544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06;p14">
                <a:extLst>
                  <a:ext uri="{FF2B5EF4-FFF2-40B4-BE49-F238E27FC236}">
                    <a16:creationId xmlns:a16="http://schemas.microsoft.com/office/drawing/2014/main" id="{045D552D-2EA3-4CF3-B711-A7C8ED9ACB04}"/>
                  </a:ext>
                </a:extLst>
              </p:cNvPr>
              <p:cNvSpPr txBox="1"/>
              <p:nvPr/>
            </p:nvSpPr>
            <p:spPr>
              <a:xfrm>
                <a:off x="2021362" y="4651240"/>
                <a:ext cx="1677075" cy="33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solidFill>
                      <a:srgbClr val="FFFFFF"/>
                    </a:solidFill>
                    <a:latin typeface="Google Sans"/>
                    <a:ea typeface="Fira Sans Condensed Medium"/>
                    <a:cs typeface="Fira Sans Condensed Medium"/>
                    <a:sym typeface="Fira Sans Condensed Medium"/>
                  </a:rPr>
                  <a:t>Train/Test split</a:t>
                </a:r>
                <a:endParaRPr sz="1600" dirty="0">
                  <a:solidFill>
                    <a:srgbClr val="FFFFFF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endParaRPr>
              </a:p>
            </p:txBody>
          </p:sp>
          <p:cxnSp>
            <p:nvCxnSpPr>
              <p:cNvPr id="62" name="Google Shape;94;p14">
                <a:extLst>
                  <a:ext uri="{FF2B5EF4-FFF2-40B4-BE49-F238E27FC236}">
                    <a16:creationId xmlns:a16="http://schemas.microsoft.com/office/drawing/2014/main" id="{F0EE8067-722E-42CF-99DA-E1BD97CB1B13}"/>
                  </a:ext>
                </a:extLst>
              </p:cNvPr>
              <p:cNvCxnSpPr>
                <a:cxnSpLocks/>
                <a:stCxn id="63" idx="0"/>
              </p:cNvCxnSpPr>
              <p:nvPr/>
            </p:nvCxnSpPr>
            <p:spPr>
              <a:xfrm flipV="1">
                <a:off x="2850239" y="5127200"/>
                <a:ext cx="0" cy="18765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3" name="Google Shape;95;p14">
                <a:extLst>
                  <a:ext uri="{FF2B5EF4-FFF2-40B4-BE49-F238E27FC236}">
                    <a16:creationId xmlns:a16="http://schemas.microsoft.com/office/drawing/2014/main" id="{9BDECD0D-7A5E-48BF-AA95-7C0756A1AD3E}"/>
                  </a:ext>
                </a:extLst>
              </p:cNvPr>
              <p:cNvSpPr txBox="1"/>
              <p:nvPr/>
            </p:nvSpPr>
            <p:spPr>
              <a:xfrm>
                <a:off x="1899539" y="5314850"/>
                <a:ext cx="1901400" cy="893100"/>
              </a:xfrm>
              <a:prstGeom prst="rect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t</a:t>
                </a:r>
                <a:r>
                  <a:rPr lang="fr-FR" sz="1200" dirty="0" err="1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est_size</a:t>
                </a:r>
                <a: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 = 0.33</a:t>
                </a:r>
                <a:b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</a:br>
                <a:r>
                  <a:rPr lang="fr-FR" sz="1200" dirty="0" err="1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random_state</a:t>
                </a:r>
                <a: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 = 42</a:t>
                </a:r>
                <a:endParaRPr sz="1200" dirty="0">
                  <a:solidFill>
                    <a:srgbClr val="252525"/>
                  </a:solidFill>
                  <a:latin typeface="Google Sans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89" name="ZoneTexte 88">
            <a:extLst>
              <a:ext uri="{FF2B5EF4-FFF2-40B4-BE49-F238E27FC236}">
                <a16:creationId xmlns:a16="http://schemas.microsoft.com/office/drawing/2014/main" id="{80F32213-D98A-4A50-A679-7D32A9897514}"/>
              </a:ext>
            </a:extLst>
          </p:cNvPr>
          <p:cNvSpPr txBox="1"/>
          <p:nvPr/>
        </p:nvSpPr>
        <p:spPr>
          <a:xfrm>
            <a:off x="1430226" y="5503964"/>
            <a:ext cx="1901401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900" i="1" u="none" strike="noStrike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X_train</a:t>
            </a:r>
            <a:r>
              <a:rPr lang="fr-FR" sz="900" i="1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: (1081, 11) / </a:t>
            </a:r>
            <a:r>
              <a:rPr lang="fr-FR" sz="900" i="1" u="none" strike="noStrike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y_train</a:t>
            </a:r>
            <a:r>
              <a:rPr lang="fr-FR" sz="900" i="1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: (1081,)</a:t>
            </a:r>
          </a:p>
          <a:p>
            <a:pPr algn="ctr"/>
            <a:r>
              <a:rPr lang="fr-FR" sz="900" i="1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---------------------</a:t>
            </a:r>
          </a:p>
          <a:p>
            <a:pPr algn="ctr"/>
            <a:r>
              <a:rPr lang="fr-FR" sz="900" i="1" u="none" strike="noStrike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X_test</a:t>
            </a:r>
            <a:r>
              <a:rPr lang="fr-FR" sz="900" i="1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: (533, 11) / </a:t>
            </a:r>
            <a:r>
              <a:rPr lang="fr-FR" sz="900" i="1" u="none" strike="noStrike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y_test</a:t>
            </a:r>
            <a:r>
              <a:rPr lang="fr-FR" sz="900" i="1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: (533,)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A658F553-81ED-44CA-8E15-2A0B246E64D2}"/>
                  </a:ext>
                </a:extLst>
              </p14:cNvPr>
              <p14:cNvContentPartPr/>
              <p14:nvPr/>
            </p14:nvContentPartPr>
            <p14:xfrm>
              <a:off x="3879720" y="641520"/>
              <a:ext cx="7925400" cy="4991400"/>
            </p14:xfrm>
          </p:contentPart>
        </mc:Choice>
        <mc:Fallback xmlns=""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A658F553-81ED-44CA-8E15-2A0B246E64D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70360" y="632160"/>
                <a:ext cx="7944120" cy="501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8072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F0D32D5-AD98-4B0D-AD07-A0BFBF313D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74976"/>
            <a:ext cx="1814400" cy="155165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721469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modèles par défaut pour </a:t>
            </a:r>
            <a:r>
              <a:rPr lang="fr-FR" sz="4000" b="1" u="sng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l'énergie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679A95-4F0A-4EAD-AC3A-B346626293FC}"/>
              </a:ext>
            </a:extLst>
          </p:cNvPr>
          <p:cNvSpPr/>
          <p:nvPr/>
        </p:nvSpPr>
        <p:spPr>
          <a:xfrm>
            <a:off x="-18013" y="5782963"/>
            <a:ext cx="6114013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109F3A2-2051-4DE8-836C-F83CA56DEAE4}"/>
              </a:ext>
            </a:extLst>
          </p:cNvPr>
          <p:cNvSpPr txBox="1"/>
          <p:nvPr/>
        </p:nvSpPr>
        <p:spPr>
          <a:xfrm>
            <a:off x="2" y="5821841"/>
            <a:ext cx="59884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Un problème d’</a:t>
            </a:r>
            <a:r>
              <a:rPr lang="fr-FR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Apprentissage supervisé de régression linéaire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AFA50D41-9651-458A-9BDB-4A4D74FFDB49}"/>
              </a:ext>
            </a:extLst>
          </p:cNvPr>
          <p:cNvGrpSpPr/>
          <p:nvPr/>
        </p:nvGrpSpPr>
        <p:grpSpPr>
          <a:xfrm>
            <a:off x="1362546" y="1429880"/>
            <a:ext cx="6166061" cy="3998239"/>
            <a:chOff x="2835325" y="1429880"/>
            <a:chExt cx="6166061" cy="3998239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D8520213-EB11-42BF-A745-655EA0127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5325" y="2437322"/>
              <a:ext cx="1983357" cy="1983357"/>
            </a:xfrm>
            <a:prstGeom prst="rect">
              <a:avLst/>
            </a:prstGeom>
          </p:spPr>
        </p:pic>
        <p:sp>
          <p:nvSpPr>
            <p:cNvPr id="317" name="Google Shape;1044;p27">
              <a:extLst>
                <a:ext uri="{FF2B5EF4-FFF2-40B4-BE49-F238E27FC236}">
                  <a16:creationId xmlns:a16="http://schemas.microsoft.com/office/drawing/2014/main" id="{BD3E0A56-B04A-4D95-AC52-8019757EF817}"/>
                </a:ext>
              </a:extLst>
            </p:cNvPr>
            <p:cNvSpPr/>
            <p:nvPr/>
          </p:nvSpPr>
          <p:spPr>
            <a:xfrm>
              <a:off x="3791187" y="4497531"/>
              <a:ext cx="572700" cy="572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036;p27">
              <a:extLst>
                <a:ext uri="{FF2B5EF4-FFF2-40B4-BE49-F238E27FC236}">
                  <a16:creationId xmlns:a16="http://schemas.microsoft.com/office/drawing/2014/main" id="{CAF215E0-CD61-41C9-8D79-3E18D0CFA233}"/>
                </a:ext>
              </a:extLst>
            </p:cNvPr>
            <p:cNvSpPr/>
            <p:nvPr/>
          </p:nvSpPr>
          <p:spPr>
            <a:xfrm>
              <a:off x="3791187" y="3729506"/>
              <a:ext cx="572700" cy="572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028;p27">
              <a:extLst>
                <a:ext uri="{FF2B5EF4-FFF2-40B4-BE49-F238E27FC236}">
                  <a16:creationId xmlns:a16="http://schemas.microsoft.com/office/drawing/2014/main" id="{66DD6188-5EFC-4060-B56B-C5F1CB53ED0D}"/>
                </a:ext>
              </a:extLst>
            </p:cNvPr>
            <p:cNvSpPr/>
            <p:nvPr/>
          </p:nvSpPr>
          <p:spPr>
            <a:xfrm>
              <a:off x="3791187" y="2961469"/>
              <a:ext cx="572700" cy="572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020;p27">
              <a:extLst>
                <a:ext uri="{FF2B5EF4-FFF2-40B4-BE49-F238E27FC236}">
                  <a16:creationId xmlns:a16="http://schemas.microsoft.com/office/drawing/2014/main" id="{90386F62-729C-48ED-B4BE-D136FA9A0414}"/>
                </a:ext>
              </a:extLst>
            </p:cNvPr>
            <p:cNvSpPr/>
            <p:nvPr/>
          </p:nvSpPr>
          <p:spPr>
            <a:xfrm>
              <a:off x="3791187" y="2193444"/>
              <a:ext cx="572700" cy="572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FE22A5F6-4324-4C48-B31C-A6BD4954DD48}"/>
                </a:ext>
              </a:extLst>
            </p:cNvPr>
            <p:cNvGrpSpPr/>
            <p:nvPr/>
          </p:nvGrpSpPr>
          <p:grpSpPr>
            <a:xfrm>
              <a:off x="5757404" y="1429880"/>
              <a:ext cx="3243982" cy="3998239"/>
              <a:chOff x="5278704" y="1283991"/>
              <a:chExt cx="3243982" cy="3998239"/>
            </a:xfrm>
          </p:grpSpPr>
          <p:sp>
            <p:nvSpPr>
              <p:cNvPr id="37" name="Google Shape;1268;p31">
                <a:extLst>
                  <a:ext uri="{FF2B5EF4-FFF2-40B4-BE49-F238E27FC236}">
                    <a16:creationId xmlns:a16="http://schemas.microsoft.com/office/drawing/2014/main" id="{F9309BA5-BEF4-403E-A863-6E5E3FFA2734}"/>
                  </a:ext>
                </a:extLst>
              </p:cNvPr>
              <p:cNvSpPr/>
              <p:nvPr/>
            </p:nvSpPr>
            <p:spPr>
              <a:xfrm>
                <a:off x="5278704" y="1283991"/>
                <a:ext cx="2592000" cy="468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b="1" dirty="0">
                    <a:solidFill>
                      <a:schemeClr val="lt1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LinearRegression()</a:t>
                </a:r>
                <a:endParaRPr sz="1400" b="1" dirty="0">
                  <a:solidFill>
                    <a:schemeClr val="lt1"/>
                  </a:solidFill>
                  <a:latin typeface="Google Sans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2" name="Google Shape;1276;p31">
                <a:extLst>
                  <a:ext uri="{FF2B5EF4-FFF2-40B4-BE49-F238E27FC236}">
                    <a16:creationId xmlns:a16="http://schemas.microsoft.com/office/drawing/2014/main" id="{CFEB5C92-BE78-4FD9-82D7-FE751D057A82}"/>
                  </a:ext>
                </a:extLst>
              </p:cNvPr>
              <p:cNvSpPr/>
              <p:nvPr/>
            </p:nvSpPr>
            <p:spPr>
              <a:xfrm>
                <a:off x="5713738" y="1954780"/>
                <a:ext cx="2592000" cy="4680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400" b="1" dirty="0" err="1">
                    <a:solidFill>
                      <a:schemeClr val="lt1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KNeighborsRegressor</a:t>
                </a:r>
                <a:r>
                  <a:rPr lang="fr-FR" sz="1400" b="1" dirty="0">
                    <a:solidFill>
                      <a:schemeClr val="lt1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()</a:t>
                </a:r>
              </a:p>
            </p:txBody>
          </p:sp>
          <p:sp>
            <p:nvSpPr>
              <p:cNvPr id="23" name="Google Shape;1284;p31">
                <a:extLst>
                  <a:ext uri="{FF2B5EF4-FFF2-40B4-BE49-F238E27FC236}">
                    <a16:creationId xmlns:a16="http://schemas.microsoft.com/office/drawing/2014/main" id="{C4B6396C-7423-4AA8-98D1-401692C74960}"/>
                  </a:ext>
                </a:extLst>
              </p:cNvPr>
              <p:cNvSpPr/>
              <p:nvPr/>
            </p:nvSpPr>
            <p:spPr>
              <a:xfrm>
                <a:off x="5713738" y="4062576"/>
                <a:ext cx="2592000" cy="4680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400" b="1" dirty="0" err="1">
                    <a:solidFill>
                      <a:schemeClr val="lt1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RandomForestRegressor</a:t>
                </a:r>
                <a:r>
                  <a:rPr lang="fr-FR" sz="1400" b="1" dirty="0">
                    <a:solidFill>
                      <a:schemeClr val="lt1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()</a:t>
                </a:r>
                <a:endParaRPr sz="1400" b="1" dirty="0">
                  <a:solidFill>
                    <a:schemeClr val="lt1"/>
                  </a:solidFill>
                  <a:latin typeface="Google Sans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6" name="Google Shape;1292;p31">
                <a:extLst>
                  <a:ext uri="{FF2B5EF4-FFF2-40B4-BE49-F238E27FC236}">
                    <a16:creationId xmlns:a16="http://schemas.microsoft.com/office/drawing/2014/main" id="{9B5B2AD8-E8EA-4FA0-93ED-E7BC671BA460}"/>
                  </a:ext>
                </a:extLst>
              </p:cNvPr>
              <p:cNvSpPr/>
              <p:nvPr/>
            </p:nvSpPr>
            <p:spPr>
              <a:xfrm>
                <a:off x="5930686" y="2643300"/>
                <a:ext cx="2592000" cy="468000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b="1" dirty="0">
                    <a:solidFill>
                      <a:schemeClr val="lt1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Lasso()</a:t>
                </a:r>
                <a:endParaRPr sz="1400" b="1" dirty="0">
                  <a:solidFill>
                    <a:schemeClr val="lt1"/>
                  </a:solidFill>
                  <a:latin typeface="Google Sans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9" name="Google Shape;1300;p31">
                <a:extLst>
                  <a:ext uri="{FF2B5EF4-FFF2-40B4-BE49-F238E27FC236}">
                    <a16:creationId xmlns:a16="http://schemas.microsoft.com/office/drawing/2014/main" id="{F981B152-4256-4C1A-93D5-CC9B20AC44E6}"/>
                  </a:ext>
                </a:extLst>
              </p:cNvPr>
              <p:cNvSpPr/>
              <p:nvPr/>
            </p:nvSpPr>
            <p:spPr>
              <a:xfrm>
                <a:off x="5278704" y="4814230"/>
                <a:ext cx="2592000" cy="468000"/>
              </a:xfrm>
              <a:prstGeom prst="roundRect">
                <a:avLst>
                  <a:gd name="adj" fmla="val 50000"/>
                </a:avLst>
              </a:prstGeom>
              <a:solidFill>
                <a:srgbClr val="CC00CC"/>
              </a:solidFill>
              <a:ln>
                <a:solidFill>
                  <a:srgbClr val="CC00C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400" b="1" dirty="0" err="1">
                    <a:solidFill>
                      <a:schemeClr val="lt1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GradientBoostingRegressor</a:t>
                </a:r>
                <a:r>
                  <a:rPr lang="fr-FR" sz="1400" b="1" dirty="0">
                    <a:solidFill>
                      <a:schemeClr val="lt1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()</a:t>
                </a:r>
                <a:endParaRPr sz="1400" b="1" dirty="0">
                  <a:solidFill>
                    <a:schemeClr val="lt1"/>
                  </a:solidFill>
                  <a:latin typeface="Google Sans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2" name="Google Shape;1292;p31">
                <a:extLst>
                  <a:ext uri="{FF2B5EF4-FFF2-40B4-BE49-F238E27FC236}">
                    <a16:creationId xmlns:a16="http://schemas.microsoft.com/office/drawing/2014/main" id="{25BC89AF-ED08-4984-BEDA-3FA90EFE0241}"/>
                  </a:ext>
                </a:extLst>
              </p:cNvPr>
              <p:cNvSpPr/>
              <p:nvPr/>
            </p:nvSpPr>
            <p:spPr>
              <a:xfrm>
                <a:off x="5877938" y="3344722"/>
                <a:ext cx="2592000" cy="468000"/>
              </a:xfrm>
              <a:prstGeom prst="roundRect">
                <a:avLst>
                  <a:gd name="adj" fmla="val 50000"/>
                </a:avLst>
              </a:prstGeom>
              <a:solidFill>
                <a:srgbClr val="70AD47"/>
              </a:solidFill>
              <a:ln>
                <a:solidFill>
                  <a:srgbClr val="70AD47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b="1" dirty="0">
                    <a:solidFill>
                      <a:schemeClr val="lt1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SVR()</a:t>
                </a:r>
                <a:endParaRPr sz="1400" b="1" dirty="0">
                  <a:solidFill>
                    <a:schemeClr val="lt1"/>
                  </a:solidFill>
                  <a:latin typeface="Google Sans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47" name="Google Shape;1027;p27">
              <a:extLst>
                <a:ext uri="{FF2B5EF4-FFF2-40B4-BE49-F238E27FC236}">
                  <a16:creationId xmlns:a16="http://schemas.microsoft.com/office/drawing/2014/main" id="{B02995DB-7F92-47C4-BCEF-CD127F5A3AB9}"/>
                </a:ext>
              </a:extLst>
            </p:cNvPr>
            <p:cNvCxnSpPr>
              <a:cxnSpLocks/>
              <a:endCxn id="37" idx="1"/>
            </p:cNvCxnSpPr>
            <p:nvPr/>
          </p:nvCxnSpPr>
          <p:spPr>
            <a:xfrm flipV="1">
              <a:off x="4818682" y="1663880"/>
              <a:ext cx="938722" cy="773442"/>
            </a:xfrm>
            <a:prstGeom prst="straightConnector1">
              <a:avLst/>
            </a:prstGeom>
            <a:noFill/>
            <a:ln w="38100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1027;p27">
              <a:extLst>
                <a:ext uri="{FF2B5EF4-FFF2-40B4-BE49-F238E27FC236}">
                  <a16:creationId xmlns:a16="http://schemas.microsoft.com/office/drawing/2014/main" id="{5AC5997D-AC70-4552-88E1-7B48DEB8002D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 flipV="1">
              <a:off x="4883719" y="2334669"/>
              <a:ext cx="1308719" cy="431475"/>
            </a:xfrm>
            <a:prstGeom prst="straightConnector1">
              <a:avLst/>
            </a:prstGeom>
            <a:noFill/>
            <a:ln w="38100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1027;p27">
              <a:extLst>
                <a:ext uri="{FF2B5EF4-FFF2-40B4-BE49-F238E27FC236}">
                  <a16:creationId xmlns:a16="http://schemas.microsoft.com/office/drawing/2014/main" id="{9E03F760-7EFE-4FF4-8149-0B3BFC703634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 flipV="1">
              <a:off x="4971082" y="3023189"/>
              <a:ext cx="1438304" cy="78567"/>
            </a:xfrm>
            <a:prstGeom prst="straightConnector1">
              <a:avLst/>
            </a:prstGeom>
            <a:noFill/>
            <a:ln w="38100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Google Shape;1027;p27">
              <a:extLst>
                <a:ext uri="{FF2B5EF4-FFF2-40B4-BE49-F238E27FC236}">
                  <a16:creationId xmlns:a16="http://schemas.microsoft.com/office/drawing/2014/main" id="{1067D374-3383-4570-9452-E1E1E114F8BF}"/>
                </a:ext>
              </a:extLst>
            </p:cNvPr>
            <p:cNvCxnSpPr>
              <a:cxnSpLocks/>
              <a:endCxn id="42" idx="1"/>
            </p:cNvCxnSpPr>
            <p:nvPr/>
          </p:nvCxnSpPr>
          <p:spPr>
            <a:xfrm>
              <a:off x="4971082" y="3490611"/>
              <a:ext cx="1385556" cy="234000"/>
            </a:xfrm>
            <a:prstGeom prst="straightConnector1">
              <a:avLst/>
            </a:prstGeom>
            <a:noFill/>
            <a:ln w="38100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1027;p27">
              <a:extLst>
                <a:ext uri="{FF2B5EF4-FFF2-40B4-BE49-F238E27FC236}">
                  <a16:creationId xmlns:a16="http://schemas.microsoft.com/office/drawing/2014/main" id="{237D26E0-9781-4FBB-A255-0FEFA4CD50A1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4971082" y="3872720"/>
              <a:ext cx="1221356" cy="569745"/>
            </a:xfrm>
            <a:prstGeom prst="straightConnector1">
              <a:avLst/>
            </a:prstGeom>
            <a:noFill/>
            <a:ln w="38100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1027;p27">
              <a:extLst>
                <a:ext uri="{FF2B5EF4-FFF2-40B4-BE49-F238E27FC236}">
                  <a16:creationId xmlns:a16="http://schemas.microsoft.com/office/drawing/2014/main" id="{F5D0899A-0D95-4FCF-95C3-68EF6BD309BB}"/>
                </a:ext>
              </a:extLst>
            </p:cNvPr>
            <p:cNvCxnSpPr>
              <a:cxnSpLocks/>
              <a:endCxn id="29" idx="1"/>
            </p:cNvCxnSpPr>
            <p:nvPr/>
          </p:nvCxnSpPr>
          <p:spPr>
            <a:xfrm>
              <a:off x="4883719" y="4208465"/>
              <a:ext cx="873685" cy="985654"/>
            </a:xfrm>
            <a:prstGeom prst="straightConnector1">
              <a:avLst/>
            </a:prstGeom>
            <a:noFill/>
            <a:ln w="38100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73" name="Image 72">
            <a:extLst>
              <a:ext uri="{FF2B5EF4-FFF2-40B4-BE49-F238E27FC236}">
                <a16:creationId xmlns:a16="http://schemas.microsoft.com/office/drawing/2014/main" id="{F75A07C1-65F6-422E-8BAC-F73B9F36619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367" y="4130165"/>
            <a:ext cx="457727" cy="427272"/>
          </a:xfrm>
          <a:prstGeom prst="rect">
            <a:avLst/>
          </a:prstGeom>
        </p:spPr>
      </p:pic>
      <p:sp>
        <p:nvSpPr>
          <p:cNvPr id="74" name="ZoneTexte 73">
            <a:extLst>
              <a:ext uri="{FF2B5EF4-FFF2-40B4-BE49-F238E27FC236}">
                <a16:creationId xmlns:a16="http://schemas.microsoft.com/office/drawing/2014/main" id="{27AFC161-61FC-4958-A9E7-6A3878C97671}"/>
              </a:ext>
            </a:extLst>
          </p:cNvPr>
          <p:cNvSpPr txBox="1"/>
          <p:nvPr/>
        </p:nvSpPr>
        <p:spPr>
          <a:xfrm>
            <a:off x="8767145" y="4143588"/>
            <a:ext cx="283483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Métriques sélectionnées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R2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MAE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RMSE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rgbClr val="000000"/>
                </a:solidFill>
                <a:latin typeface="Google Sans"/>
              </a:rPr>
              <a:t>Duration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132281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F0D32D5-AD98-4B0D-AD07-A0BFBF313D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74976"/>
            <a:ext cx="1814400" cy="155165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9736538" cy="1193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En mode par défaut, le Gradient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Boosting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a le meilleur résultat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679A95-4F0A-4EAD-AC3A-B346626293FC}"/>
              </a:ext>
            </a:extLst>
          </p:cNvPr>
          <p:cNvSpPr/>
          <p:nvPr/>
        </p:nvSpPr>
        <p:spPr>
          <a:xfrm>
            <a:off x="7506737" y="5385044"/>
            <a:ext cx="4685263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109F3A2-2051-4DE8-836C-F83CA56DEAE4}"/>
              </a:ext>
            </a:extLst>
          </p:cNvPr>
          <p:cNvSpPr txBox="1"/>
          <p:nvPr/>
        </p:nvSpPr>
        <p:spPr>
          <a:xfrm>
            <a:off x="7524751" y="5421117"/>
            <a:ext cx="46672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1 – R2 pour afficher les résultats dans le même sens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9096E6F-040A-427F-B782-82D11D0BEB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885389"/>
            <a:ext cx="8004094" cy="3201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A9CB0F9-6A2D-49F0-93DD-34A0AC6FC50F}"/>
              </a:ext>
            </a:extLst>
          </p:cNvPr>
          <p:cNvSpPr/>
          <p:nvPr/>
        </p:nvSpPr>
        <p:spPr>
          <a:xfrm>
            <a:off x="6609377" y="3226073"/>
            <a:ext cx="1014434" cy="1725124"/>
          </a:xfrm>
          <a:prstGeom prst="rect">
            <a:avLst/>
          </a:prstGeom>
          <a:noFill/>
          <a:ln w="38100">
            <a:solidFill>
              <a:srgbClr val="7451E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149047-D6F6-415E-84BD-B36B9BC0E816}"/>
              </a:ext>
            </a:extLst>
          </p:cNvPr>
          <p:cNvSpPr/>
          <p:nvPr/>
        </p:nvSpPr>
        <p:spPr>
          <a:xfrm>
            <a:off x="9374202" y="2222610"/>
            <a:ext cx="1482058" cy="2294379"/>
          </a:xfrm>
          <a:prstGeom prst="rect">
            <a:avLst/>
          </a:prstGeom>
          <a:noFill/>
          <a:ln w="38100">
            <a:solidFill>
              <a:srgbClr val="7451E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12B1A3C4-4170-4B5E-8006-6BAC6DE68D2E}"/>
              </a:ext>
            </a:extLst>
          </p:cNvPr>
          <p:cNvCxnSpPr>
            <a:cxnSpLocks/>
          </p:cNvCxnSpPr>
          <p:nvPr/>
        </p:nvCxnSpPr>
        <p:spPr>
          <a:xfrm flipH="1">
            <a:off x="7601579" y="4516989"/>
            <a:ext cx="1772623" cy="434208"/>
          </a:xfrm>
          <a:prstGeom prst="straightConnector1">
            <a:avLst/>
          </a:prstGeom>
          <a:ln w="9525">
            <a:solidFill>
              <a:srgbClr val="7451E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9AD275AA-AD3F-4985-A59E-FB9886ACCFDD}"/>
              </a:ext>
            </a:extLst>
          </p:cNvPr>
          <p:cNvCxnSpPr>
            <a:cxnSpLocks/>
          </p:cNvCxnSpPr>
          <p:nvPr/>
        </p:nvCxnSpPr>
        <p:spPr>
          <a:xfrm flipH="1">
            <a:off x="7601579" y="2244103"/>
            <a:ext cx="1772622" cy="987371"/>
          </a:xfrm>
          <a:prstGeom prst="straightConnector1">
            <a:avLst/>
          </a:prstGeom>
          <a:ln w="9525">
            <a:solidFill>
              <a:srgbClr val="7451E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>
            <a:extLst>
              <a:ext uri="{FF2B5EF4-FFF2-40B4-BE49-F238E27FC236}">
                <a16:creationId xmlns:a16="http://schemas.microsoft.com/office/drawing/2014/main" id="{37FBC577-8C47-4C8D-8A75-1318A52B47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3827" y="2295211"/>
            <a:ext cx="1333500" cy="21717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831DBC9F-43C8-4D4E-BCEC-DC148D7EF8B0}"/>
                  </a:ext>
                </a:extLst>
              </p14:cNvPr>
              <p14:cNvContentPartPr/>
              <p14:nvPr/>
            </p14:nvContentPartPr>
            <p14:xfrm>
              <a:off x="1212840" y="704880"/>
              <a:ext cx="10319040" cy="1302120"/>
            </p14:xfrm>
          </p:contentPart>
        </mc:Choice>
        <mc:Fallback xmlns=""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831DBC9F-43C8-4D4E-BCEC-DC148D7EF8B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03480" y="695520"/>
                <a:ext cx="10337760" cy="132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640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 40">
            <a:extLst>
              <a:ext uri="{FF2B5EF4-FFF2-40B4-BE49-F238E27FC236}">
                <a16:creationId xmlns:a16="http://schemas.microsoft.com/office/drawing/2014/main" id="{71A66121-2AEB-457F-9B2B-AEA1ACB81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264" y="74976"/>
            <a:ext cx="1860141" cy="1555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9975536" cy="1193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méthodes ensemblistes avec les meilleurs résultats lors la validation croisée et K-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Fold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6F4B9E7-3CB2-48E3-8A93-D7D546207F3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" t="22512" r="1446" b="2096"/>
          <a:stretch/>
        </p:blipFill>
        <p:spPr>
          <a:xfrm>
            <a:off x="2742559" y="1877778"/>
            <a:ext cx="6706881" cy="39130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131EAD4A-C196-4847-857E-D11DC13E5DFF}"/>
                  </a:ext>
                </a:extLst>
              </p14:cNvPr>
              <p14:cNvContentPartPr/>
              <p14:nvPr/>
            </p14:nvContentPartPr>
            <p14:xfrm>
              <a:off x="3181320" y="1130400"/>
              <a:ext cx="8509320" cy="2445120"/>
            </p14:xfrm>
          </p:contentPart>
        </mc:Choice>
        <mc:Fallback xmlns=""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131EAD4A-C196-4847-857E-D11DC13E5DF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71960" y="1121040"/>
                <a:ext cx="8528040" cy="246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5078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 40">
            <a:extLst>
              <a:ext uri="{FF2B5EF4-FFF2-40B4-BE49-F238E27FC236}">
                <a16:creationId xmlns:a16="http://schemas.microsoft.com/office/drawing/2014/main" id="{71A66121-2AEB-457F-9B2B-AEA1ACB81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264" y="74976"/>
            <a:ext cx="1860141" cy="15552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0F4F9B2-8FE4-499B-A5CA-28DE284660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988702"/>
            <a:ext cx="8004094" cy="3201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9975536" cy="1193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 Gradient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Boosting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continue ayant le meilleur résultat avec validation croisée et K-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Fold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F3DAB75-8EA4-4BDB-8267-F238113FA3C0}"/>
              </a:ext>
            </a:extLst>
          </p:cNvPr>
          <p:cNvSpPr/>
          <p:nvPr/>
        </p:nvSpPr>
        <p:spPr>
          <a:xfrm>
            <a:off x="6585358" y="2913625"/>
            <a:ext cx="1038453" cy="2140885"/>
          </a:xfrm>
          <a:prstGeom prst="rect">
            <a:avLst/>
          </a:prstGeom>
          <a:noFill/>
          <a:ln w="38100">
            <a:solidFill>
              <a:srgbClr val="7451E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34AB260-C55E-4484-834B-14554932A9BC}"/>
              </a:ext>
            </a:extLst>
          </p:cNvPr>
          <p:cNvSpPr/>
          <p:nvPr/>
        </p:nvSpPr>
        <p:spPr>
          <a:xfrm>
            <a:off x="8813525" y="2325923"/>
            <a:ext cx="1169390" cy="2182703"/>
          </a:xfrm>
          <a:prstGeom prst="rect">
            <a:avLst/>
          </a:prstGeom>
          <a:noFill/>
          <a:ln w="38100">
            <a:solidFill>
              <a:srgbClr val="7451E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FE98793A-FB77-4582-9074-6F0F26D78684}"/>
              </a:ext>
            </a:extLst>
          </p:cNvPr>
          <p:cNvCxnSpPr>
            <a:cxnSpLocks/>
          </p:cNvCxnSpPr>
          <p:nvPr/>
        </p:nvCxnSpPr>
        <p:spPr>
          <a:xfrm flipH="1">
            <a:off x="7601581" y="4507136"/>
            <a:ext cx="1211746" cy="547374"/>
          </a:xfrm>
          <a:prstGeom prst="straightConnector1">
            <a:avLst/>
          </a:prstGeom>
          <a:ln w="9525">
            <a:solidFill>
              <a:srgbClr val="7451E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5F59053B-7336-447A-A4F6-3ED104401CA9}"/>
              </a:ext>
            </a:extLst>
          </p:cNvPr>
          <p:cNvCxnSpPr>
            <a:cxnSpLocks/>
          </p:cNvCxnSpPr>
          <p:nvPr/>
        </p:nvCxnSpPr>
        <p:spPr>
          <a:xfrm flipH="1">
            <a:off x="7601579" y="2346317"/>
            <a:ext cx="1211748" cy="567308"/>
          </a:xfrm>
          <a:prstGeom prst="straightConnector1">
            <a:avLst/>
          </a:prstGeom>
          <a:ln w="9525">
            <a:solidFill>
              <a:srgbClr val="7451E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 28">
            <a:extLst>
              <a:ext uri="{FF2B5EF4-FFF2-40B4-BE49-F238E27FC236}">
                <a16:creationId xmlns:a16="http://schemas.microsoft.com/office/drawing/2014/main" id="{DD19BA69-EE96-4084-9D80-5B9CD3B475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0210" y="2384120"/>
            <a:ext cx="1035822" cy="2087993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4454C80D-5587-48C3-807B-E50D32FAC6E2}"/>
              </a:ext>
            </a:extLst>
          </p:cNvPr>
          <p:cNvSpPr/>
          <p:nvPr/>
        </p:nvSpPr>
        <p:spPr>
          <a:xfrm>
            <a:off x="7506737" y="5385044"/>
            <a:ext cx="4685263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FBC73416-6066-4E00-B134-3717DF74623C}"/>
              </a:ext>
            </a:extLst>
          </p:cNvPr>
          <p:cNvSpPr txBox="1"/>
          <p:nvPr/>
        </p:nvSpPr>
        <p:spPr>
          <a:xfrm>
            <a:off x="7524751" y="5421117"/>
            <a:ext cx="46672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1 – R2 pour afficher les résultats dans le même sens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D89D6239-5A3C-418D-9DD8-EA029E2BD6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16584" y="2377234"/>
            <a:ext cx="1302683" cy="212151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E653BB4-09FA-490D-8A4F-864BE7D5221F}"/>
              </a:ext>
            </a:extLst>
          </p:cNvPr>
          <p:cNvSpPr/>
          <p:nvPr/>
        </p:nvSpPr>
        <p:spPr>
          <a:xfrm>
            <a:off x="10449701" y="2325923"/>
            <a:ext cx="1429110" cy="2181213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1380445-A41B-4FF6-9179-032B3C8D68B6}"/>
              </a:ext>
            </a:extLst>
          </p:cNvPr>
          <p:cNvSpPr txBox="1"/>
          <p:nvPr/>
        </p:nvSpPr>
        <p:spPr>
          <a:xfrm>
            <a:off x="10496646" y="4539562"/>
            <a:ext cx="13352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u="none" strike="noStrike" dirty="0">
                <a:solidFill>
                  <a:srgbClr val="000000"/>
                </a:solidFill>
                <a:effectLst/>
                <a:latin typeface="Google Sans"/>
              </a:rPr>
              <a:t>Par défaut</a:t>
            </a:r>
            <a:endParaRPr lang="fr-FR" sz="14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Google San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95810FA5-2DC1-4427-A590-F137AD632D63}"/>
                  </a:ext>
                </a:extLst>
              </p14:cNvPr>
              <p14:cNvContentPartPr/>
              <p14:nvPr/>
            </p14:nvContentPartPr>
            <p14:xfrm>
              <a:off x="7391520" y="4299120"/>
              <a:ext cx="4140360" cy="1562400"/>
            </p14:xfrm>
          </p:contentPart>
        </mc:Choice>
        <mc:Fallback xmlns=""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95810FA5-2DC1-4427-A590-F137AD632D6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382160" y="4289760"/>
                <a:ext cx="4159080" cy="158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74874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721469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Voyons plus en détails</a:t>
            </a:r>
            <a:endParaRPr lang="fr-FR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8520213-EB11-42BF-A745-655EA01270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546" y="2437322"/>
            <a:ext cx="1983357" cy="1983357"/>
          </a:xfrm>
          <a:prstGeom prst="rect">
            <a:avLst/>
          </a:prstGeom>
        </p:spPr>
      </p:pic>
      <p:sp>
        <p:nvSpPr>
          <p:cNvPr id="317" name="Google Shape;1044;p27">
            <a:extLst>
              <a:ext uri="{FF2B5EF4-FFF2-40B4-BE49-F238E27FC236}">
                <a16:creationId xmlns:a16="http://schemas.microsoft.com/office/drawing/2014/main" id="{BD3E0A56-B04A-4D95-AC52-8019757EF817}"/>
              </a:ext>
            </a:extLst>
          </p:cNvPr>
          <p:cNvSpPr/>
          <p:nvPr/>
        </p:nvSpPr>
        <p:spPr>
          <a:xfrm>
            <a:off x="2318408" y="4497531"/>
            <a:ext cx="572700" cy="572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1036;p27">
            <a:extLst>
              <a:ext uri="{FF2B5EF4-FFF2-40B4-BE49-F238E27FC236}">
                <a16:creationId xmlns:a16="http://schemas.microsoft.com/office/drawing/2014/main" id="{CAF215E0-CD61-41C9-8D79-3E18D0CFA233}"/>
              </a:ext>
            </a:extLst>
          </p:cNvPr>
          <p:cNvSpPr/>
          <p:nvPr/>
        </p:nvSpPr>
        <p:spPr>
          <a:xfrm>
            <a:off x="2318408" y="3729506"/>
            <a:ext cx="572700" cy="572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1028;p27">
            <a:extLst>
              <a:ext uri="{FF2B5EF4-FFF2-40B4-BE49-F238E27FC236}">
                <a16:creationId xmlns:a16="http://schemas.microsoft.com/office/drawing/2014/main" id="{66DD6188-5EFC-4060-B56B-C5F1CB53ED0D}"/>
              </a:ext>
            </a:extLst>
          </p:cNvPr>
          <p:cNvSpPr/>
          <p:nvPr/>
        </p:nvSpPr>
        <p:spPr>
          <a:xfrm>
            <a:off x="2318408" y="2961469"/>
            <a:ext cx="572700" cy="572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1020;p27">
            <a:extLst>
              <a:ext uri="{FF2B5EF4-FFF2-40B4-BE49-F238E27FC236}">
                <a16:creationId xmlns:a16="http://schemas.microsoft.com/office/drawing/2014/main" id="{90386F62-729C-48ED-B4BE-D136FA9A0414}"/>
              </a:ext>
            </a:extLst>
          </p:cNvPr>
          <p:cNvSpPr/>
          <p:nvPr/>
        </p:nvSpPr>
        <p:spPr>
          <a:xfrm>
            <a:off x="2318408" y="2193444"/>
            <a:ext cx="572700" cy="572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276;p31">
            <a:extLst>
              <a:ext uri="{FF2B5EF4-FFF2-40B4-BE49-F238E27FC236}">
                <a16:creationId xmlns:a16="http://schemas.microsoft.com/office/drawing/2014/main" id="{CFEB5C92-BE78-4FD9-82D7-FE751D057A82}"/>
              </a:ext>
            </a:extLst>
          </p:cNvPr>
          <p:cNvSpPr/>
          <p:nvPr/>
        </p:nvSpPr>
        <p:spPr>
          <a:xfrm>
            <a:off x="4719659" y="2100669"/>
            <a:ext cx="2592000" cy="468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dirty="0" err="1">
                <a:solidFill>
                  <a:schemeClr val="lt1"/>
                </a:solidFill>
                <a:latin typeface="Google Sans"/>
                <a:ea typeface="Roboto"/>
                <a:cs typeface="Roboto"/>
                <a:sym typeface="Roboto"/>
              </a:rPr>
              <a:t>KNeighborsRegressor</a:t>
            </a:r>
            <a:r>
              <a:rPr lang="fr-FR" sz="1400" b="1" dirty="0">
                <a:solidFill>
                  <a:schemeClr val="lt1"/>
                </a:solidFill>
                <a:latin typeface="Google Sans"/>
                <a:ea typeface="Roboto"/>
                <a:cs typeface="Roboto"/>
                <a:sym typeface="Roboto"/>
              </a:rPr>
              <a:t>()</a:t>
            </a:r>
          </a:p>
        </p:txBody>
      </p:sp>
      <p:sp>
        <p:nvSpPr>
          <p:cNvPr id="29" name="Google Shape;1300;p31">
            <a:extLst>
              <a:ext uri="{FF2B5EF4-FFF2-40B4-BE49-F238E27FC236}">
                <a16:creationId xmlns:a16="http://schemas.microsoft.com/office/drawing/2014/main" id="{F981B152-4256-4C1A-93D5-CC9B20AC44E6}"/>
              </a:ext>
            </a:extLst>
          </p:cNvPr>
          <p:cNvSpPr/>
          <p:nvPr/>
        </p:nvSpPr>
        <p:spPr>
          <a:xfrm>
            <a:off x="4284625" y="4960119"/>
            <a:ext cx="2592000" cy="468000"/>
          </a:xfrm>
          <a:prstGeom prst="roundRect">
            <a:avLst>
              <a:gd name="adj" fmla="val 50000"/>
            </a:avLst>
          </a:prstGeom>
          <a:solidFill>
            <a:srgbClr val="CC00CC"/>
          </a:solidFill>
          <a:ln>
            <a:solidFill>
              <a:srgbClr val="CC00CC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dirty="0" err="1">
                <a:solidFill>
                  <a:schemeClr val="lt1"/>
                </a:solidFill>
                <a:latin typeface="Google Sans"/>
                <a:ea typeface="Roboto"/>
                <a:cs typeface="Roboto"/>
                <a:sym typeface="Roboto"/>
              </a:rPr>
              <a:t>GradientBoostingRegressor</a:t>
            </a:r>
            <a:r>
              <a:rPr lang="fr-FR" sz="1400" b="1" dirty="0">
                <a:solidFill>
                  <a:schemeClr val="lt1"/>
                </a:solidFill>
                <a:latin typeface="Google Sans"/>
                <a:ea typeface="Roboto"/>
                <a:cs typeface="Roboto"/>
                <a:sym typeface="Roboto"/>
              </a:rPr>
              <a:t>()</a:t>
            </a:r>
            <a:endParaRPr sz="1400" b="1" dirty="0">
              <a:solidFill>
                <a:schemeClr val="lt1"/>
              </a:solidFill>
              <a:latin typeface="Google Sans"/>
              <a:ea typeface="Roboto"/>
              <a:cs typeface="Roboto"/>
              <a:sym typeface="Roboto"/>
            </a:endParaRPr>
          </a:p>
        </p:txBody>
      </p:sp>
      <p:cxnSp>
        <p:nvCxnSpPr>
          <p:cNvPr id="50" name="Google Shape;1027;p27">
            <a:extLst>
              <a:ext uri="{FF2B5EF4-FFF2-40B4-BE49-F238E27FC236}">
                <a16:creationId xmlns:a16="http://schemas.microsoft.com/office/drawing/2014/main" id="{5AC5997D-AC70-4552-88E1-7B48DEB8002D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3410940" y="2334669"/>
            <a:ext cx="1308719" cy="431475"/>
          </a:xfrm>
          <a:prstGeom prst="straightConnector1">
            <a:avLst/>
          </a:prstGeom>
          <a:noFill/>
          <a:ln w="381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Google Shape;1027;p27">
            <a:extLst>
              <a:ext uri="{FF2B5EF4-FFF2-40B4-BE49-F238E27FC236}">
                <a16:creationId xmlns:a16="http://schemas.microsoft.com/office/drawing/2014/main" id="{F5D0899A-0D95-4FCF-95C3-68EF6BD309BB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3410940" y="4208465"/>
            <a:ext cx="873685" cy="985654"/>
          </a:xfrm>
          <a:prstGeom prst="straightConnector1">
            <a:avLst/>
          </a:prstGeom>
          <a:noFill/>
          <a:ln w="381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3" name="Image 32">
            <a:extLst>
              <a:ext uri="{FF2B5EF4-FFF2-40B4-BE49-F238E27FC236}">
                <a16:creationId xmlns:a16="http://schemas.microsoft.com/office/drawing/2014/main" id="{79FCB9AE-B7BD-42FC-AF62-48B0BC5BD3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66011"/>
            <a:ext cx="1814400" cy="1555909"/>
          </a:xfrm>
          <a:prstGeom prst="rect">
            <a:avLst/>
          </a:prstGeom>
        </p:spPr>
      </p:pic>
      <p:sp>
        <p:nvSpPr>
          <p:cNvPr id="34" name="Accolade fermante 33">
            <a:extLst>
              <a:ext uri="{FF2B5EF4-FFF2-40B4-BE49-F238E27FC236}">
                <a16:creationId xmlns:a16="http://schemas.microsoft.com/office/drawing/2014/main" id="{EED6D861-A18F-4949-9CF4-C66CA100BFEF}"/>
              </a:ext>
            </a:extLst>
          </p:cNvPr>
          <p:cNvSpPr/>
          <p:nvPr/>
        </p:nvSpPr>
        <p:spPr>
          <a:xfrm rot="10800000">
            <a:off x="7390197" y="1892993"/>
            <a:ext cx="443493" cy="880700"/>
          </a:xfrm>
          <a:prstGeom prst="rightBrace">
            <a:avLst>
              <a:gd name="adj1" fmla="val 16938"/>
              <a:gd name="adj2" fmla="val 50000"/>
            </a:avLst>
          </a:prstGeom>
          <a:ln w="38100"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C92CF73-96C7-431E-8EEC-6A603062C50B}"/>
              </a:ext>
            </a:extLst>
          </p:cNvPr>
          <p:cNvSpPr txBox="1"/>
          <p:nvPr/>
        </p:nvSpPr>
        <p:spPr>
          <a:xfrm>
            <a:off x="7833690" y="1979400"/>
            <a:ext cx="28348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Google Sans"/>
              </a:rPr>
              <a:t>metric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 : </a:t>
            </a: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Google Sans"/>
              </a:rPr>
              <a:t>euclidean</a:t>
            </a:r>
            <a:endParaRPr lang="fr-FR" sz="2000" dirty="0">
              <a:solidFill>
                <a:srgbClr val="000000"/>
              </a:solidFill>
              <a:latin typeface="Google Sans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Google Sans"/>
              </a:rPr>
              <a:t>n_neighbors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 : 15</a:t>
            </a:r>
          </a:p>
        </p:txBody>
      </p:sp>
      <p:sp>
        <p:nvSpPr>
          <p:cNvPr id="36" name="Accolade fermante 35">
            <a:extLst>
              <a:ext uri="{FF2B5EF4-FFF2-40B4-BE49-F238E27FC236}">
                <a16:creationId xmlns:a16="http://schemas.microsoft.com/office/drawing/2014/main" id="{73675275-46AA-45F6-BB98-443EF0CE171A}"/>
              </a:ext>
            </a:extLst>
          </p:cNvPr>
          <p:cNvSpPr/>
          <p:nvPr/>
        </p:nvSpPr>
        <p:spPr>
          <a:xfrm rot="10800000">
            <a:off x="6926877" y="4548263"/>
            <a:ext cx="443493" cy="1300197"/>
          </a:xfrm>
          <a:prstGeom prst="rightBrace">
            <a:avLst>
              <a:gd name="adj1" fmla="val 16938"/>
              <a:gd name="adj2" fmla="val 50000"/>
            </a:avLst>
          </a:prstGeom>
          <a:ln w="38100"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38562203-1BD9-46AA-943E-B0573FC26C02}"/>
              </a:ext>
            </a:extLst>
          </p:cNvPr>
          <p:cNvSpPr txBox="1"/>
          <p:nvPr/>
        </p:nvSpPr>
        <p:spPr>
          <a:xfrm>
            <a:off x="7311659" y="4533491"/>
            <a:ext cx="283483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Google Sans"/>
              </a:rPr>
              <a:t>learning_rate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: 0,01</a:t>
            </a:r>
            <a:endParaRPr lang="fr-FR" sz="2000" dirty="0">
              <a:solidFill>
                <a:srgbClr val="000000"/>
              </a:solidFill>
              <a:latin typeface="Google Sans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Google Sans"/>
              </a:rPr>
              <a:t>max_depth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 : 4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Google Sans"/>
              </a:rPr>
              <a:t>n_estimators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 : 500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dirty="0" err="1">
                <a:solidFill>
                  <a:srgbClr val="000000"/>
                </a:solidFill>
                <a:latin typeface="Google Sans"/>
              </a:rPr>
              <a:t>Subsample</a:t>
            </a:r>
            <a:r>
              <a:rPr lang="fr-FR" sz="2000" dirty="0">
                <a:solidFill>
                  <a:srgbClr val="000000"/>
                </a:solidFill>
                <a:latin typeface="Google Sans"/>
              </a:rPr>
              <a:t> : 0,5</a:t>
            </a:r>
            <a:endParaRPr lang="fr-FR" sz="2000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C30D8CB3-AA4D-4DD5-9975-EBECCA04582B}"/>
                  </a:ext>
                </a:extLst>
              </p14:cNvPr>
              <p14:cNvContentPartPr/>
              <p14:nvPr/>
            </p14:nvContentPartPr>
            <p14:xfrm>
              <a:off x="622440" y="577800"/>
              <a:ext cx="10535040" cy="4165920"/>
            </p14:xfrm>
          </p:contentPart>
        </mc:Choice>
        <mc:Fallback xmlns=""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C30D8CB3-AA4D-4DD5-9975-EBECCA04582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3080" y="568440"/>
                <a:ext cx="10553760" cy="418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1143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721469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performances de KNN</a:t>
            </a:r>
            <a:endParaRPr lang="fr-FR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79FCB9AE-B7BD-42FC-AF62-48B0BC5BD3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66011"/>
            <a:ext cx="1814400" cy="155590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33D4B5E5-D2AF-4ED5-925C-73B0158171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638" y="1306842"/>
            <a:ext cx="4268007" cy="32010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5D6832BE-61EF-48D4-A2DB-D23E751367F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3" t="5063" r="64322" b="2504"/>
          <a:stretch/>
        </p:blipFill>
        <p:spPr>
          <a:xfrm>
            <a:off x="6290472" y="2193891"/>
            <a:ext cx="4178108" cy="3634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E7B7C886-6457-49B3-9CC1-3C7C43C85B04}"/>
                  </a:ext>
                </a:extLst>
              </p14:cNvPr>
              <p14:cNvContentPartPr/>
              <p14:nvPr/>
            </p14:nvContentPartPr>
            <p14:xfrm>
              <a:off x="361800" y="1873080"/>
              <a:ext cx="4636080" cy="3943800"/>
            </p14:xfrm>
          </p:contentPart>
        </mc:Choice>
        <mc:Fallback xmlns=""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E7B7C886-6457-49B3-9CC1-3C7C43C85B0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2440" y="1863720"/>
                <a:ext cx="4654800" cy="396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36317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721469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performances de KNN</a:t>
            </a:r>
            <a:endParaRPr lang="fr-FR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79FCB9AE-B7BD-42FC-AF62-48B0BC5BD3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66011"/>
            <a:ext cx="1814400" cy="155590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5D6D6CB-FD98-4F3C-A9CD-B6DAB7342E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22" t="7133" r="9312"/>
          <a:stretch/>
        </p:blipFill>
        <p:spPr>
          <a:xfrm>
            <a:off x="8247476" y="3142014"/>
            <a:ext cx="3263319" cy="28305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6D7BA82-B652-4020-AAB3-A3B76B9BF1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88" t="7133" r="36457"/>
          <a:stretch/>
        </p:blipFill>
        <p:spPr>
          <a:xfrm>
            <a:off x="4464340" y="2132079"/>
            <a:ext cx="3176632" cy="2830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C8A81C1-E58F-4ACC-98B6-29C4924906A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0" t="7133" r="64175"/>
          <a:stretch/>
        </p:blipFill>
        <p:spPr>
          <a:xfrm>
            <a:off x="681205" y="1446188"/>
            <a:ext cx="3176631" cy="2830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B839E1EC-844B-43B9-876F-494235E9B741}"/>
                  </a:ext>
                </a:extLst>
              </p14:cNvPr>
              <p14:cNvContentPartPr/>
              <p14:nvPr/>
            </p14:nvContentPartPr>
            <p14:xfrm>
              <a:off x="1117440" y="1574640"/>
              <a:ext cx="1124640" cy="336960"/>
            </p14:xfrm>
          </p:contentPart>
        </mc:Choice>
        <mc:Fallback xmlns=""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B839E1EC-844B-43B9-876F-494235E9B74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08080" y="1565280"/>
                <a:ext cx="1143360" cy="35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32360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7B2FA87-0731-49A5-B065-80D9C8A26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845" y="1730451"/>
            <a:ext cx="4815856" cy="38237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879151" cy="118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taille de bâtiment est le donnée le plus important</a:t>
            </a:r>
            <a:endParaRPr lang="fr-FR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79FCB9AE-B7BD-42FC-AF62-48B0BC5BD3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66011"/>
            <a:ext cx="1814400" cy="155590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E18211-D449-4449-BBC8-B040A68317A0}"/>
              </a:ext>
            </a:extLst>
          </p:cNvPr>
          <p:cNvSpPr/>
          <p:nvPr/>
        </p:nvSpPr>
        <p:spPr>
          <a:xfrm>
            <a:off x="7506737" y="5385044"/>
            <a:ext cx="4685263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3CFEF34-632A-407B-A6F3-D421889C1585}"/>
              </a:ext>
            </a:extLst>
          </p:cNvPr>
          <p:cNvSpPr txBox="1"/>
          <p:nvPr/>
        </p:nvSpPr>
        <p:spPr>
          <a:xfrm>
            <a:off x="7524751" y="5421117"/>
            <a:ext cx="46672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Les types de consommation n'ajoutent pas de valeur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1144EF-9513-4395-8EE0-AB8429E44F17}"/>
              </a:ext>
            </a:extLst>
          </p:cNvPr>
          <p:cNvSpPr/>
          <p:nvPr/>
        </p:nvSpPr>
        <p:spPr>
          <a:xfrm>
            <a:off x="1927844" y="1943148"/>
            <a:ext cx="1082756" cy="524846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40F723-C813-4406-A873-72742A28C18D}"/>
              </a:ext>
            </a:extLst>
          </p:cNvPr>
          <p:cNvSpPr/>
          <p:nvPr/>
        </p:nvSpPr>
        <p:spPr>
          <a:xfrm>
            <a:off x="1927844" y="3120705"/>
            <a:ext cx="1461308" cy="327497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81DD81C4-EA84-469C-A718-C4827B500DF8}"/>
                  </a:ext>
                </a:extLst>
              </p14:cNvPr>
              <p14:cNvContentPartPr/>
              <p14:nvPr/>
            </p14:nvContentPartPr>
            <p14:xfrm>
              <a:off x="1917720" y="5029200"/>
              <a:ext cx="1067040" cy="235440"/>
            </p14:xfrm>
          </p:contentPart>
        </mc:Choice>
        <mc:Fallback xmlns=""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81DD81C4-EA84-469C-A718-C4827B500DF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08360" y="5019840"/>
                <a:ext cx="1085760" cy="25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9852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Mission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1.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36F22EF4-BEE2-4FA0-AF31-866DB3837B51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4953000" y="5975261"/>
            <a:chExt cx="3621110" cy="425012"/>
          </a:xfrm>
        </p:grpSpPr>
        <p:cxnSp>
          <p:nvCxnSpPr>
            <p:cNvPr id="27" name="Straight Connector 21">
              <a:extLst>
                <a:ext uri="{FF2B5EF4-FFF2-40B4-BE49-F238E27FC236}">
                  <a16:creationId xmlns:a16="http://schemas.microsoft.com/office/drawing/2014/main" id="{B41658CD-A75D-4682-9456-71D59C37C430}"/>
                </a:ext>
              </a:extLst>
            </p:cNvPr>
            <p:cNvCxnSpPr/>
            <p:nvPr/>
          </p:nvCxnSpPr>
          <p:spPr>
            <a:xfrm>
              <a:off x="5840612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19">
              <a:extLst>
                <a:ext uri="{FF2B5EF4-FFF2-40B4-BE49-F238E27FC236}">
                  <a16:creationId xmlns:a16="http://schemas.microsoft.com/office/drawing/2014/main" id="{0D39F386-E4E4-4EE8-9483-C1298458A27A}"/>
                </a:ext>
              </a:extLst>
            </p:cNvPr>
            <p:cNvSpPr/>
            <p:nvPr/>
          </p:nvSpPr>
          <p:spPr>
            <a:xfrm>
              <a:off x="5620555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0">
              <a:extLst>
                <a:ext uri="{FF2B5EF4-FFF2-40B4-BE49-F238E27FC236}">
                  <a16:creationId xmlns:a16="http://schemas.microsoft.com/office/drawing/2014/main" id="{42678CB7-8BA6-4D5C-AD2A-AF54D7A8CF6C}"/>
                </a:ext>
              </a:extLst>
            </p:cNvPr>
            <p:cNvSpPr/>
            <p:nvPr/>
          </p:nvSpPr>
          <p:spPr>
            <a:xfrm>
              <a:off x="6288110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2">
              <a:extLst>
                <a:ext uri="{FF2B5EF4-FFF2-40B4-BE49-F238E27FC236}">
                  <a16:creationId xmlns:a16="http://schemas.microsoft.com/office/drawing/2014/main" id="{BD27DFB7-875E-4AA3-91FF-3EFB55EA8D78}"/>
                </a:ext>
              </a:extLst>
            </p:cNvPr>
            <p:cNvCxnSpPr>
              <a:stCxn id="29" idx="6"/>
              <a:endCxn id="30" idx="2"/>
            </p:cNvCxnSpPr>
            <p:nvPr/>
          </p:nvCxnSpPr>
          <p:spPr>
            <a:xfrm flipV="1">
              <a:off x="5903890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ABEA8651-F845-4609-9B4A-E25A0D91B373}"/>
                </a:ext>
              </a:extLst>
            </p:cNvPr>
            <p:cNvSpPr/>
            <p:nvPr/>
          </p:nvSpPr>
          <p:spPr>
            <a:xfrm>
              <a:off x="6955665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0595D7E6-E754-425E-A785-322F87C88810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6571445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C24FAFED-E8D4-4CD9-8881-7D7B5B7CB9E3}"/>
                </a:ext>
              </a:extLst>
            </p:cNvPr>
            <p:cNvSpPr/>
            <p:nvPr/>
          </p:nvSpPr>
          <p:spPr>
            <a:xfrm>
              <a:off x="4953000" y="5985995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16">
              <a:extLst>
                <a:ext uri="{FF2B5EF4-FFF2-40B4-BE49-F238E27FC236}">
                  <a16:creationId xmlns:a16="http://schemas.microsoft.com/office/drawing/2014/main" id="{0BAA0C3D-FCD6-4693-8F35-9920BF783FFC}"/>
                </a:ext>
              </a:extLst>
            </p:cNvPr>
            <p:cNvCxnSpPr/>
            <p:nvPr/>
          </p:nvCxnSpPr>
          <p:spPr>
            <a:xfrm flipV="1">
              <a:off x="5236335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23">
              <a:extLst>
                <a:ext uri="{FF2B5EF4-FFF2-40B4-BE49-F238E27FC236}">
                  <a16:creationId xmlns:a16="http://schemas.microsoft.com/office/drawing/2014/main" id="{D9FA63F6-1560-45EC-B9E2-316F88FF3937}"/>
                </a:ext>
              </a:extLst>
            </p:cNvPr>
            <p:cNvSpPr/>
            <p:nvPr/>
          </p:nvSpPr>
          <p:spPr>
            <a:xfrm>
              <a:off x="7623220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24">
              <a:extLst>
                <a:ext uri="{FF2B5EF4-FFF2-40B4-BE49-F238E27FC236}">
                  <a16:creationId xmlns:a16="http://schemas.microsoft.com/office/drawing/2014/main" id="{DD242FB1-2192-47B9-BD94-CC7ED82494BA}"/>
                </a:ext>
              </a:extLst>
            </p:cNvPr>
            <p:cNvCxnSpPr>
              <a:endCxn id="17" idx="2"/>
            </p:cNvCxnSpPr>
            <p:nvPr/>
          </p:nvCxnSpPr>
          <p:spPr>
            <a:xfrm flipV="1">
              <a:off x="7239000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23">
              <a:extLst>
                <a:ext uri="{FF2B5EF4-FFF2-40B4-BE49-F238E27FC236}">
                  <a16:creationId xmlns:a16="http://schemas.microsoft.com/office/drawing/2014/main" id="{6764F871-66B5-408E-AF10-E7E48083720E}"/>
                </a:ext>
              </a:extLst>
            </p:cNvPr>
            <p:cNvSpPr/>
            <p:nvPr/>
          </p:nvSpPr>
          <p:spPr>
            <a:xfrm>
              <a:off x="8290775" y="598966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24">
              <a:extLst>
                <a:ext uri="{FF2B5EF4-FFF2-40B4-BE49-F238E27FC236}">
                  <a16:creationId xmlns:a16="http://schemas.microsoft.com/office/drawing/2014/main" id="{AFF90DC3-787C-4469-8E24-1DFF99A5B978}"/>
                </a:ext>
              </a:extLst>
            </p:cNvPr>
            <p:cNvCxnSpPr>
              <a:endCxn id="19" idx="2"/>
            </p:cNvCxnSpPr>
            <p:nvPr/>
          </p:nvCxnSpPr>
          <p:spPr>
            <a:xfrm flipV="1">
              <a:off x="7906555" y="613133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extBox 3">
            <a:extLst>
              <a:ext uri="{FF2B5EF4-FFF2-40B4-BE49-F238E27FC236}">
                <a16:creationId xmlns:a16="http://schemas.microsoft.com/office/drawing/2014/main" id="{CAD4C5DC-5A45-4E80-881C-3766D4D1DDB9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4 -  Anticipation des besoins en consommation électrique de bâtiments</a:t>
            </a:r>
            <a:endParaRPr lang="en-US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</p:spTree>
    <p:extLst>
      <p:ext uri="{BB962C8B-B14F-4D97-AF65-F5344CB8AC3E}">
        <p14:creationId xmlns:p14="http://schemas.microsoft.com/office/powerpoint/2010/main" val="12095695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721469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performances de Gradient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Boosting</a:t>
            </a:r>
            <a:endParaRPr lang="fr-FR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79FCB9AE-B7BD-42FC-AF62-48B0BC5BD3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66011"/>
            <a:ext cx="1814400" cy="1555909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02C3CC66-6BEC-47F7-99F9-113028539D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230" y="1186245"/>
            <a:ext cx="5074882" cy="3806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8F66E2C4-8F2B-40A1-9598-4CF32ED79B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8707" y="2330215"/>
            <a:ext cx="4263946" cy="37009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AB532EF1-906C-4D19-B549-D7E2DBF1B4BC}"/>
                  </a:ext>
                </a:extLst>
              </p14:cNvPr>
              <p14:cNvContentPartPr/>
              <p14:nvPr/>
            </p14:nvContentPartPr>
            <p14:xfrm>
              <a:off x="6883560" y="1066680"/>
              <a:ext cx="3575160" cy="927720"/>
            </p14:xfrm>
          </p:contentPart>
        </mc:Choice>
        <mc:Fallback xmlns=""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AB532EF1-906C-4D19-B549-D7E2DBF1B4B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74200" y="1057320"/>
                <a:ext cx="3593880" cy="94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34456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721469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performances de Gradient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Boosting</a:t>
            </a:r>
            <a:endParaRPr lang="fr-FR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79FCB9AE-B7BD-42FC-AF62-48B0BC5BD3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66011"/>
            <a:ext cx="1814400" cy="155590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47B75FE-D85B-40F5-A439-A562CB6D0C8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0" t="6858" r="64518" b="3142"/>
          <a:stretch/>
        </p:blipFill>
        <p:spPr>
          <a:xfrm>
            <a:off x="561266" y="1327816"/>
            <a:ext cx="3126298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97CDE2B-FBCC-400A-B643-CBE38605C4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52" t="6858" r="37006" b="3142"/>
          <a:stretch/>
        </p:blipFill>
        <p:spPr>
          <a:xfrm>
            <a:off x="4174209" y="2322960"/>
            <a:ext cx="3126297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AD38DD7-436C-4882-9003-B2978D6918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43" t="6858" r="8280" b="3142"/>
          <a:stretch/>
        </p:blipFill>
        <p:spPr>
          <a:xfrm>
            <a:off x="8017792" y="3290528"/>
            <a:ext cx="3350004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20161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9FBC54A1-B23A-42C1-B58B-FDAD7B01CA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533" y="1730450"/>
            <a:ext cx="4985334" cy="3988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879151" cy="118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taille de bâtiment est le donnée le plus important</a:t>
            </a:r>
            <a:endParaRPr lang="fr-FR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79FCB9AE-B7BD-42FC-AF62-48B0BC5BD3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66011"/>
            <a:ext cx="1814400" cy="155590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E18211-D449-4449-BBC8-B040A68317A0}"/>
              </a:ext>
            </a:extLst>
          </p:cNvPr>
          <p:cNvSpPr/>
          <p:nvPr/>
        </p:nvSpPr>
        <p:spPr>
          <a:xfrm>
            <a:off x="7506737" y="5385044"/>
            <a:ext cx="4685263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3CFEF34-632A-407B-A6F3-D421889C1585}"/>
              </a:ext>
            </a:extLst>
          </p:cNvPr>
          <p:cNvSpPr txBox="1"/>
          <p:nvPr/>
        </p:nvSpPr>
        <p:spPr>
          <a:xfrm>
            <a:off x="7524751" y="5421117"/>
            <a:ext cx="46672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La plus party de nouvelles variables n’ajoutent pas de valeur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1144EF-9513-4395-8EE0-AB8429E44F17}"/>
              </a:ext>
            </a:extLst>
          </p:cNvPr>
          <p:cNvSpPr/>
          <p:nvPr/>
        </p:nvSpPr>
        <p:spPr>
          <a:xfrm>
            <a:off x="1927844" y="2247241"/>
            <a:ext cx="1082756" cy="1267282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77E343-5E13-4A20-A1AB-DB9803E6C12E}"/>
              </a:ext>
            </a:extLst>
          </p:cNvPr>
          <p:cNvSpPr/>
          <p:nvPr/>
        </p:nvSpPr>
        <p:spPr>
          <a:xfrm>
            <a:off x="1927844" y="4451039"/>
            <a:ext cx="1687812" cy="633641"/>
          </a:xfrm>
          <a:prstGeom prst="rect">
            <a:avLst/>
          </a:prstGeom>
          <a:noFill/>
          <a:ln w="28575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2447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D0960945-A47D-4569-89B4-07E1A31BD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6103" y="2043884"/>
            <a:ext cx="1024234" cy="254595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D755AC1-1899-4F28-83CD-B4BAD05ABF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66011"/>
            <a:ext cx="1814400" cy="15559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9975536" cy="1193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 Gradient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Boosting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a encore amélioré le résultat après l’optimisation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62F84574-B03B-4A0D-A957-67BADD9736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981200"/>
            <a:ext cx="8004094" cy="3201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987398E-5D5D-463D-A67E-752AAB809CBB}"/>
              </a:ext>
            </a:extLst>
          </p:cNvPr>
          <p:cNvSpPr/>
          <p:nvPr/>
        </p:nvSpPr>
        <p:spPr>
          <a:xfrm>
            <a:off x="6585358" y="2384121"/>
            <a:ext cx="1038453" cy="2670390"/>
          </a:xfrm>
          <a:prstGeom prst="rect">
            <a:avLst/>
          </a:prstGeom>
          <a:noFill/>
          <a:ln w="38100">
            <a:solidFill>
              <a:srgbClr val="7451E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1C55BD-FCF9-4426-8FB0-F95EF995261E}"/>
              </a:ext>
            </a:extLst>
          </p:cNvPr>
          <p:cNvSpPr/>
          <p:nvPr/>
        </p:nvSpPr>
        <p:spPr>
          <a:xfrm>
            <a:off x="8813525" y="1993417"/>
            <a:ext cx="1169390" cy="2596420"/>
          </a:xfrm>
          <a:prstGeom prst="rect">
            <a:avLst/>
          </a:prstGeom>
          <a:noFill/>
          <a:ln w="38100">
            <a:solidFill>
              <a:srgbClr val="7451E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81DFE341-05EE-47DE-80DF-BD1885509074}"/>
              </a:ext>
            </a:extLst>
          </p:cNvPr>
          <p:cNvCxnSpPr>
            <a:cxnSpLocks/>
          </p:cNvCxnSpPr>
          <p:nvPr/>
        </p:nvCxnSpPr>
        <p:spPr>
          <a:xfrm flipH="1">
            <a:off x="7643937" y="4589837"/>
            <a:ext cx="1169390" cy="464674"/>
          </a:xfrm>
          <a:prstGeom prst="straightConnector1">
            <a:avLst/>
          </a:prstGeom>
          <a:ln w="9525">
            <a:solidFill>
              <a:srgbClr val="7451E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9126BBA-E8DC-471F-B953-F45F80CD631B}"/>
              </a:ext>
            </a:extLst>
          </p:cNvPr>
          <p:cNvCxnSpPr>
            <a:cxnSpLocks/>
          </p:cNvCxnSpPr>
          <p:nvPr/>
        </p:nvCxnSpPr>
        <p:spPr>
          <a:xfrm flipH="1">
            <a:off x="7623811" y="1993416"/>
            <a:ext cx="1189514" cy="390705"/>
          </a:xfrm>
          <a:prstGeom prst="straightConnector1">
            <a:avLst/>
          </a:prstGeom>
          <a:ln w="9525">
            <a:solidFill>
              <a:srgbClr val="7451E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 21">
            <a:extLst>
              <a:ext uri="{FF2B5EF4-FFF2-40B4-BE49-F238E27FC236}">
                <a16:creationId xmlns:a16="http://schemas.microsoft.com/office/drawing/2014/main" id="{9447B7B6-3360-4BDC-9441-B2F31525B0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16584" y="2377234"/>
            <a:ext cx="1302683" cy="212151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D72571E-3111-485E-AFC6-F362387C6874}"/>
              </a:ext>
            </a:extLst>
          </p:cNvPr>
          <p:cNvSpPr/>
          <p:nvPr/>
        </p:nvSpPr>
        <p:spPr>
          <a:xfrm>
            <a:off x="10449701" y="2325923"/>
            <a:ext cx="1429110" cy="2181213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99ACE76-8AEF-493E-B9F9-753AC8090D11}"/>
              </a:ext>
            </a:extLst>
          </p:cNvPr>
          <p:cNvSpPr txBox="1"/>
          <p:nvPr/>
        </p:nvSpPr>
        <p:spPr>
          <a:xfrm>
            <a:off x="10496646" y="4539562"/>
            <a:ext cx="13352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u="none" strike="noStrike" dirty="0">
                <a:solidFill>
                  <a:srgbClr val="000000"/>
                </a:solidFill>
                <a:effectLst/>
                <a:latin typeface="Google Sans"/>
              </a:rPr>
              <a:t>Par défaut</a:t>
            </a:r>
            <a:endParaRPr lang="fr-FR" sz="14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Google San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6AD8D1-DEC8-4D62-95F4-F56E8A23070A}"/>
              </a:ext>
            </a:extLst>
          </p:cNvPr>
          <p:cNvSpPr/>
          <p:nvPr/>
        </p:nvSpPr>
        <p:spPr>
          <a:xfrm>
            <a:off x="7506737" y="5682744"/>
            <a:ext cx="4685263" cy="422228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D354083-7752-4A25-A7DB-202DD630C347}"/>
              </a:ext>
            </a:extLst>
          </p:cNvPr>
          <p:cNvSpPr txBox="1"/>
          <p:nvPr/>
        </p:nvSpPr>
        <p:spPr>
          <a:xfrm>
            <a:off x="7524751" y="5705250"/>
            <a:ext cx="46672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GridSearchCV</a:t>
            </a:r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 + Validation croisée avec K-</a:t>
            </a:r>
            <a:r>
              <a:rPr lang="fr-FR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Fold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8536158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Modèle final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C18C3AC2-AF70-45FC-A824-6C4E5F376360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4953000" y="5975261"/>
            <a:chExt cx="3621110" cy="425012"/>
          </a:xfrm>
          <a:noFill/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CB1662A-2056-4892-96BE-60D28F662125}"/>
                </a:ext>
              </a:extLst>
            </p:cNvPr>
            <p:cNvCxnSpPr/>
            <p:nvPr/>
          </p:nvCxnSpPr>
          <p:spPr>
            <a:xfrm>
              <a:off x="5840612" y="6400273"/>
              <a:ext cx="0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19">
              <a:extLst>
                <a:ext uri="{FF2B5EF4-FFF2-40B4-BE49-F238E27FC236}">
                  <a16:creationId xmlns:a16="http://schemas.microsoft.com/office/drawing/2014/main" id="{78B655E1-1E74-459A-B1D5-D1194E5F039F}"/>
                </a:ext>
              </a:extLst>
            </p:cNvPr>
            <p:cNvSpPr/>
            <p:nvPr/>
          </p:nvSpPr>
          <p:spPr>
            <a:xfrm>
              <a:off x="5620555" y="5975263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0">
              <a:extLst>
                <a:ext uri="{FF2B5EF4-FFF2-40B4-BE49-F238E27FC236}">
                  <a16:creationId xmlns:a16="http://schemas.microsoft.com/office/drawing/2014/main" id="{752093DD-5D37-4115-B172-77F45043D46B}"/>
                </a:ext>
              </a:extLst>
            </p:cNvPr>
            <p:cNvSpPr/>
            <p:nvPr/>
          </p:nvSpPr>
          <p:spPr>
            <a:xfrm>
              <a:off x="6288110" y="5975262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2">
              <a:extLst>
                <a:ext uri="{FF2B5EF4-FFF2-40B4-BE49-F238E27FC236}">
                  <a16:creationId xmlns:a16="http://schemas.microsoft.com/office/drawing/2014/main" id="{07509757-0BC2-4F1C-B9D2-EC44903770A0}"/>
                </a:ext>
              </a:extLst>
            </p:cNvPr>
            <p:cNvCxnSpPr>
              <a:stCxn id="23" idx="6"/>
              <a:endCxn id="24" idx="2"/>
            </p:cNvCxnSpPr>
            <p:nvPr/>
          </p:nvCxnSpPr>
          <p:spPr>
            <a:xfrm flipV="1">
              <a:off x="5903890" y="6116929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3">
              <a:extLst>
                <a:ext uri="{FF2B5EF4-FFF2-40B4-BE49-F238E27FC236}">
                  <a16:creationId xmlns:a16="http://schemas.microsoft.com/office/drawing/2014/main" id="{225C53D1-6CA1-4B8A-972D-2EAA92AB4001}"/>
                </a:ext>
              </a:extLst>
            </p:cNvPr>
            <p:cNvSpPr/>
            <p:nvPr/>
          </p:nvSpPr>
          <p:spPr>
            <a:xfrm>
              <a:off x="6955665" y="5975261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" name="Straight Connector 24">
              <a:extLst>
                <a:ext uri="{FF2B5EF4-FFF2-40B4-BE49-F238E27FC236}">
                  <a16:creationId xmlns:a16="http://schemas.microsoft.com/office/drawing/2014/main" id="{2A18889B-47F9-450C-B115-489961F12F31}"/>
                </a:ext>
              </a:extLst>
            </p:cNvPr>
            <p:cNvCxnSpPr>
              <a:endCxn id="26" idx="2"/>
            </p:cNvCxnSpPr>
            <p:nvPr/>
          </p:nvCxnSpPr>
          <p:spPr>
            <a:xfrm flipV="1">
              <a:off x="6571445" y="6116928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3D0C18DB-14BC-49F5-B576-2A793A140EAB}"/>
                </a:ext>
              </a:extLst>
            </p:cNvPr>
            <p:cNvSpPr/>
            <p:nvPr/>
          </p:nvSpPr>
          <p:spPr>
            <a:xfrm>
              <a:off x="4953000" y="5985995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16">
              <a:extLst>
                <a:ext uri="{FF2B5EF4-FFF2-40B4-BE49-F238E27FC236}">
                  <a16:creationId xmlns:a16="http://schemas.microsoft.com/office/drawing/2014/main" id="{9261FF12-2D49-48AF-A796-A7325344A0B4}"/>
                </a:ext>
              </a:extLst>
            </p:cNvPr>
            <p:cNvCxnSpPr/>
            <p:nvPr/>
          </p:nvCxnSpPr>
          <p:spPr>
            <a:xfrm flipV="1">
              <a:off x="5236335" y="6127662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3">
              <a:extLst>
                <a:ext uri="{FF2B5EF4-FFF2-40B4-BE49-F238E27FC236}">
                  <a16:creationId xmlns:a16="http://schemas.microsoft.com/office/drawing/2014/main" id="{1FBE8608-2E00-4AFD-86B8-35BD1720028F}"/>
                </a:ext>
              </a:extLst>
            </p:cNvPr>
            <p:cNvSpPr/>
            <p:nvPr/>
          </p:nvSpPr>
          <p:spPr>
            <a:xfrm>
              <a:off x="7623220" y="5994398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4">
              <a:extLst>
                <a:ext uri="{FF2B5EF4-FFF2-40B4-BE49-F238E27FC236}">
                  <a16:creationId xmlns:a16="http://schemas.microsoft.com/office/drawing/2014/main" id="{DDE9DA54-D249-4353-B4A0-10647C439F1D}"/>
                </a:ext>
              </a:extLst>
            </p:cNvPr>
            <p:cNvCxnSpPr>
              <a:endCxn id="30" idx="2"/>
            </p:cNvCxnSpPr>
            <p:nvPr/>
          </p:nvCxnSpPr>
          <p:spPr>
            <a:xfrm flipV="1">
              <a:off x="7239000" y="6136065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03F43125-F955-4C86-A9C6-0B33F4C3D5AC}"/>
                </a:ext>
              </a:extLst>
            </p:cNvPr>
            <p:cNvSpPr/>
            <p:nvPr/>
          </p:nvSpPr>
          <p:spPr>
            <a:xfrm>
              <a:off x="8290775" y="5989665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BCFC3266-D230-4FCB-9574-D7C19799489A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7906555" y="6131332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TextBox 3">
            <a:extLst>
              <a:ext uri="{FF2B5EF4-FFF2-40B4-BE49-F238E27FC236}">
                <a16:creationId xmlns:a16="http://schemas.microsoft.com/office/drawing/2014/main" id="{21EAA713-77E0-4B87-B8DF-B8E29FFA973D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4 -  Anticipation des besoins en consommation électrique de bâtiments</a:t>
            </a:r>
            <a:endParaRPr lang="en-US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</p:spTree>
    <p:extLst>
      <p:ext uri="{BB962C8B-B14F-4D97-AF65-F5344CB8AC3E}">
        <p14:creationId xmlns:p14="http://schemas.microsoft.com/office/powerpoint/2010/main" val="4915777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9975536" cy="628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Prédiction CO2 avec le Gradient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Boosting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40DDD3F-6CB6-4EB3-BBCB-8A8E6ACA4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640" y="1241621"/>
            <a:ext cx="4315169" cy="32363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63F70C7-A81B-46D4-84C8-07450E7EA8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2" t="5911" r="64323" b="2967"/>
          <a:stretch/>
        </p:blipFill>
        <p:spPr>
          <a:xfrm>
            <a:off x="6618588" y="1987804"/>
            <a:ext cx="4014772" cy="34794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F89981A-33D4-491D-9019-53920B090879}"/>
              </a:ext>
            </a:extLst>
          </p:cNvPr>
          <p:cNvSpPr/>
          <p:nvPr/>
        </p:nvSpPr>
        <p:spPr>
          <a:xfrm>
            <a:off x="0" y="5682744"/>
            <a:ext cx="5546221" cy="422228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7A3066B-5FF5-434E-AC98-A6421C4D5607}"/>
              </a:ext>
            </a:extLst>
          </p:cNvPr>
          <p:cNvSpPr txBox="1"/>
          <p:nvPr/>
        </p:nvSpPr>
        <p:spPr>
          <a:xfrm>
            <a:off x="18014" y="5705250"/>
            <a:ext cx="5340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Le résultat est un peu plus élevé par rapport à l’énergie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19F1E2DC-0991-4AE0-B505-71E37E25D49C}"/>
                  </a:ext>
                </a:extLst>
              </p14:cNvPr>
              <p14:cNvContentPartPr/>
              <p14:nvPr/>
            </p14:nvContentPartPr>
            <p14:xfrm>
              <a:off x="2673360" y="907920"/>
              <a:ext cx="825840" cy="102240"/>
            </p14:xfrm>
          </p:contentPart>
        </mc:Choice>
        <mc:Fallback xmlns=""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19F1E2DC-0991-4AE0-B505-71E37E25D49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64000" y="898560"/>
                <a:ext cx="844560" cy="12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15977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9975536" cy="628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Prédiction CO2 avec le Gradient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Boosting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E3C955D-2A24-48CC-B82A-DAD70DF151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2" t="7313" r="64122" b="4369"/>
          <a:stretch/>
        </p:blipFill>
        <p:spPr>
          <a:xfrm>
            <a:off x="630683" y="1230593"/>
            <a:ext cx="3237713" cy="26919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55A9DFB-B089-4F72-A82B-D7156C54BF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52" t="7313" r="37100" b="4369"/>
          <a:stretch/>
        </p:blipFill>
        <p:spPr>
          <a:xfrm>
            <a:off x="4526422" y="1858710"/>
            <a:ext cx="3139155" cy="26919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D204A4F-54E2-48F8-B413-DE653A9274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49" t="7313" r="8857" b="4369"/>
          <a:stretch/>
        </p:blipFill>
        <p:spPr>
          <a:xfrm>
            <a:off x="8076776" y="3429000"/>
            <a:ext cx="3291020" cy="26919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AD882F5-C544-433D-82E2-6C025BF8D39F}"/>
              </a:ext>
            </a:extLst>
          </p:cNvPr>
          <p:cNvSpPr/>
          <p:nvPr/>
        </p:nvSpPr>
        <p:spPr>
          <a:xfrm>
            <a:off x="0" y="5682744"/>
            <a:ext cx="5546221" cy="422228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B2D99F1-A025-4420-8C42-A11836817F0D}"/>
              </a:ext>
            </a:extLst>
          </p:cNvPr>
          <p:cNvSpPr txBox="1"/>
          <p:nvPr/>
        </p:nvSpPr>
        <p:spPr>
          <a:xfrm>
            <a:off x="18014" y="5705250"/>
            <a:ext cx="5340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Le résultat est un peu plus élevé par rapport à l’énergie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7991194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B8ECC42-B845-46DB-9F06-DBD3AE692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533" y="1730451"/>
            <a:ext cx="4960167" cy="3983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18211-D449-4449-BBC8-B040A68317A0}"/>
              </a:ext>
            </a:extLst>
          </p:cNvPr>
          <p:cNvSpPr/>
          <p:nvPr/>
        </p:nvSpPr>
        <p:spPr>
          <a:xfrm>
            <a:off x="7506737" y="5385044"/>
            <a:ext cx="4685263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3CFEF34-632A-407B-A6F3-D421889C1585}"/>
              </a:ext>
            </a:extLst>
          </p:cNvPr>
          <p:cNvSpPr txBox="1"/>
          <p:nvPr/>
        </p:nvSpPr>
        <p:spPr>
          <a:xfrm>
            <a:off x="7524751" y="5421117"/>
            <a:ext cx="46672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La plus party de nouvelles variables n’ajoutent pas de valeur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1144EF-9513-4395-8EE0-AB8429E44F17}"/>
              </a:ext>
            </a:extLst>
          </p:cNvPr>
          <p:cNvSpPr/>
          <p:nvPr/>
        </p:nvSpPr>
        <p:spPr>
          <a:xfrm>
            <a:off x="1927844" y="2247241"/>
            <a:ext cx="1082756" cy="1267282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77E343-5E13-4A20-A1AB-DB9803E6C12E}"/>
              </a:ext>
            </a:extLst>
          </p:cNvPr>
          <p:cNvSpPr/>
          <p:nvPr/>
        </p:nvSpPr>
        <p:spPr>
          <a:xfrm>
            <a:off x="1927844" y="4451039"/>
            <a:ext cx="1687812" cy="351697"/>
          </a:xfrm>
          <a:prstGeom prst="rect">
            <a:avLst/>
          </a:prstGeom>
          <a:noFill/>
          <a:ln w="28575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1C59AB74-1D0C-4180-BA64-D9640506B40D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9975536" cy="628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Prédiction CO2 avec le Gradient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Boosting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D014BD04-B575-462F-B58A-837D64E934B6}"/>
                  </a:ext>
                </a:extLst>
              </p14:cNvPr>
              <p14:cNvContentPartPr/>
              <p14:nvPr/>
            </p14:nvContentPartPr>
            <p14:xfrm>
              <a:off x="6819840" y="3130560"/>
              <a:ext cx="360" cy="360"/>
            </p14:xfrm>
          </p:contentPart>
        </mc:Choice>
        <mc:Fallback xmlns=""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D014BD04-B575-462F-B58A-837D64E934B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10480" y="312120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06910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Baseline - </a:t>
            </a:r>
            <a:r>
              <a:rPr lang="fr-FR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dummyRegressor</a:t>
            </a:r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()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5.1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C18C3AC2-AF70-45FC-A824-6C4E5F376360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4953000" y="5975261"/>
            <a:chExt cx="3621110" cy="425012"/>
          </a:xfrm>
          <a:noFill/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CB1662A-2056-4892-96BE-60D28F662125}"/>
                </a:ext>
              </a:extLst>
            </p:cNvPr>
            <p:cNvCxnSpPr/>
            <p:nvPr/>
          </p:nvCxnSpPr>
          <p:spPr>
            <a:xfrm>
              <a:off x="5840612" y="6400273"/>
              <a:ext cx="0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19">
              <a:extLst>
                <a:ext uri="{FF2B5EF4-FFF2-40B4-BE49-F238E27FC236}">
                  <a16:creationId xmlns:a16="http://schemas.microsoft.com/office/drawing/2014/main" id="{78B655E1-1E74-459A-B1D5-D1194E5F039F}"/>
                </a:ext>
              </a:extLst>
            </p:cNvPr>
            <p:cNvSpPr/>
            <p:nvPr/>
          </p:nvSpPr>
          <p:spPr>
            <a:xfrm>
              <a:off x="5620555" y="5975263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0">
              <a:extLst>
                <a:ext uri="{FF2B5EF4-FFF2-40B4-BE49-F238E27FC236}">
                  <a16:creationId xmlns:a16="http://schemas.microsoft.com/office/drawing/2014/main" id="{752093DD-5D37-4115-B172-77F45043D46B}"/>
                </a:ext>
              </a:extLst>
            </p:cNvPr>
            <p:cNvSpPr/>
            <p:nvPr/>
          </p:nvSpPr>
          <p:spPr>
            <a:xfrm>
              <a:off x="6288110" y="5975262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2">
              <a:extLst>
                <a:ext uri="{FF2B5EF4-FFF2-40B4-BE49-F238E27FC236}">
                  <a16:creationId xmlns:a16="http://schemas.microsoft.com/office/drawing/2014/main" id="{07509757-0BC2-4F1C-B9D2-EC44903770A0}"/>
                </a:ext>
              </a:extLst>
            </p:cNvPr>
            <p:cNvCxnSpPr>
              <a:stCxn id="23" idx="6"/>
              <a:endCxn id="24" idx="2"/>
            </p:cNvCxnSpPr>
            <p:nvPr/>
          </p:nvCxnSpPr>
          <p:spPr>
            <a:xfrm flipV="1">
              <a:off x="5903890" y="6116929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3">
              <a:extLst>
                <a:ext uri="{FF2B5EF4-FFF2-40B4-BE49-F238E27FC236}">
                  <a16:creationId xmlns:a16="http://schemas.microsoft.com/office/drawing/2014/main" id="{225C53D1-6CA1-4B8A-972D-2EAA92AB4001}"/>
                </a:ext>
              </a:extLst>
            </p:cNvPr>
            <p:cNvSpPr/>
            <p:nvPr/>
          </p:nvSpPr>
          <p:spPr>
            <a:xfrm>
              <a:off x="6955665" y="5975261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" name="Straight Connector 24">
              <a:extLst>
                <a:ext uri="{FF2B5EF4-FFF2-40B4-BE49-F238E27FC236}">
                  <a16:creationId xmlns:a16="http://schemas.microsoft.com/office/drawing/2014/main" id="{2A18889B-47F9-450C-B115-489961F12F31}"/>
                </a:ext>
              </a:extLst>
            </p:cNvPr>
            <p:cNvCxnSpPr>
              <a:endCxn id="26" idx="2"/>
            </p:cNvCxnSpPr>
            <p:nvPr/>
          </p:nvCxnSpPr>
          <p:spPr>
            <a:xfrm flipV="1">
              <a:off x="6571445" y="6116928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3D0C18DB-14BC-49F5-B576-2A793A140EAB}"/>
                </a:ext>
              </a:extLst>
            </p:cNvPr>
            <p:cNvSpPr/>
            <p:nvPr/>
          </p:nvSpPr>
          <p:spPr>
            <a:xfrm>
              <a:off x="4953000" y="5985995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16">
              <a:extLst>
                <a:ext uri="{FF2B5EF4-FFF2-40B4-BE49-F238E27FC236}">
                  <a16:creationId xmlns:a16="http://schemas.microsoft.com/office/drawing/2014/main" id="{9261FF12-2D49-48AF-A796-A7325344A0B4}"/>
                </a:ext>
              </a:extLst>
            </p:cNvPr>
            <p:cNvCxnSpPr/>
            <p:nvPr/>
          </p:nvCxnSpPr>
          <p:spPr>
            <a:xfrm flipV="1">
              <a:off x="5236335" y="6127662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3">
              <a:extLst>
                <a:ext uri="{FF2B5EF4-FFF2-40B4-BE49-F238E27FC236}">
                  <a16:creationId xmlns:a16="http://schemas.microsoft.com/office/drawing/2014/main" id="{1FBE8608-2E00-4AFD-86B8-35BD1720028F}"/>
                </a:ext>
              </a:extLst>
            </p:cNvPr>
            <p:cNvSpPr/>
            <p:nvPr/>
          </p:nvSpPr>
          <p:spPr>
            <a:xfrm>
              <a:off x="7623220" y="5994398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4">
              <a:extLst>
                <a:ext uri="{FF2B5EF4-FFF2-40B4-BE49-F238E27FC236}">
                  <a16:creationId xmlns:a16="http://schemas.microsoft.com/office/drawing/2014/main" id="{DDE9DA54-D249-4353-B4A0-10647C439F1D}"/>
                </a:ext>
              </a:extLst>
            </p:cNvPr>
            <p:cNvCxnSpPr>
              <a:endCxn id="30" idx="2"/>
            </p:cNvCxnSpPr>
            <p:nvPr/>
          </p:nvCxnSpPr>
          <p:spPr>
            <a:xfrm flipV="1">
              <a:off x="7239000" y="6136065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03F43125-F955-4C86-A9C6-0B33F4C3D5AC}"/>
                </a:ext>
              </a:extLst>
            </p:cNvPr>
            <p:cNvSpPr/>
            <p:nvPr/>
          </p:nvSpPr>
          <p:spPr>
            <a:xfrm>
              <a:off x="8290775" y="5989665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BCFC3266-D230-4FCB-9574-D7C19799489A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7906555" y="6131332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TextBox 3">
            <a:extLst>
              <a:ext uri="{FF2B5EF4-FFF2-40B4-BE49-F238E27FC236}">
                <a16:creationId xmlns:a16="http://schemas.microsoft.com/office/drawing/2014/main" id="{4D97EDE0-20B6-470D-A1EC-704015E5FC78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4 -  Anticipation des besoins en consommation électrique de bâtiments</a:t>
            </a:r>
            <a:endParaRPr lang="en-US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</p:spTree>
    <p:extLst>
      <p:ext uri="{BB962C8B-B14F-4D97-AF65-F5344CB8AC3E}">
        <p14:creationId xmlns:p14="http://schemas.microsoft.com/office/powerpoint/2010/main" val="10325676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1C59AB74-1D0C-4180-BA64-D9640506B40D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9975536" cy="628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Comparaison avec les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baselines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828D9C-864C-4D67-9D3A-B9CD0AEE6A89}"/>
              </a:ext>
            </a:extLst>
          </p:cNvPr>
          <p:cNvSpPr/>
          <p:nvPr/>
        </p:nvSpPr>
        <p:spPr>
          <a:xfrm>
            <a:off x="7506737" y="5385044"/>
            <a:ext cx="4685263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321A2AC-4021-475B-982A-C9059EF0F67B}"/>
              </a:ext>
            </a:extLst>
          </p:cNvPr>
          <p:cNvSpPr txBox="1"/>
          <p:nvPr/>
        </p:nvSpPr>
        <p:spPr>
          <a:xfrm>
            <a:off x="7524751" y="5421117"/>
            <a:ext cx="46672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Le résultat obtenu par le Gradient </a:t>
            </a:r>
            <a:r>
              <a:rPr lang="fr-FR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Boosting</a:t>
            </a:r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 est meilleur par rapport au les </a:t>
            </a:r>
            <a:r>
              <a:rPr lang="fr-FR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baselines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2E0CA62-75B2-4531-AB4F-973CF4F1C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204" y="1036923"/>
            <a:ext cx="7041771" cy="41451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65941D2-06D8-4C6A-BE84-15F78D991626}"/>
              </a:ext>
            </a:extLst>
          </p:cNvPr>
          <p:cNvSpPr/>
          <p:nvPr/>
        </p:nvSpPr>
        <p:spPr>
          <a:xfrm>
            <a:off x="2605287" y="3347207"/>
            <a:ext cx="1362706" cy="1744910"/>
          </a:xfrm>
          <a:prstGeom prst="rect">
            <a:avLst/>
          </a:prstGeom>
          <a:noFill/>
          <a:ln w="38100">
            <a:solidFill>
              <a:srgbClr val="70AD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F0"/>
              </a:solidFill>
            </a:endParaRPr>
          </a:p>
        </p:txBody>
      </p:sp>
      <p:cxnSp>
        <p:nvCxnSpPr>
          <p:cNvPr id="23" name="Google Shape;1027;p27">
            <a:extLst>
              <a:ext uri="{FF2B5EF4-FFF2-40B4-BE49-F238E27FC236}">
                <a16:creationId xmlns:a16="http://schemas.microsoft.com/office/drawing/2014/main" id="{FBAD2249-D810-457A-8ECD-7E768EB523E4}"/>
              </a:ext>
            </a:extLst>
          </p:cNvPr>
          <p:cNvCxnSpPr>
            <a:cxnSpLocks/>
            <a:stCxn id="21" idx="1"/>
            <a:endCxn id="22" idx="2"/>
          </p:cNvCxnSpPr>
          <p:nvPr/>
        </p:nvCxnSpPr>
        <p:spPr>
          <a:xfrm flipH="1" flipV="1">
            <a:off x="3286640" y="5092117"/>
            <a:ext cx="4238111" cy="652166"/>
          </a:xfrm>
          <a:prstGeom prst="straightConnector1">
            <a:avLst/>
          </a:prstGeom>
          <a:noFill/>
          <a:ln w="38100" cap="flat" cmpd="sng">
            <a:solidFill>
              <a:srgbClr val="70AD47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23B8EF22-C29A-4D93-BB3F-8E48EEF659F7}"/>
                  </a:ext>
                </a:extLst>
              </p14:cNvPr>
              <p14:cNvContentPartPr/>
              <p14:nvPr/>
            </p14:nvContentPartPr>
            <p14:xfrm>
              <a:off x="6692760" y="1308240"/>
              <a:ext cx="1479960" cy="1670400"/>
            </p14:xfrm>
          </p:contentPart>
        </mc:Choice>
        <mc:Fallback xmlns=""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23B8EF22-C29A-4D93-BB3F-8E48EEF659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83400" y="1298880"/>
                <a:ext cx="1498680" cy="168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756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EE5E1AA-2CB6-4D90-9CAC-CC2D0FF390AA}"/>
              </a:ext>
            </a:extLst>
          </p:cNvPr>
          <p:cNvSpPr txBox="1"/>
          <p:nvPr/>
        </p:nvSpPr>
        <p:spPr>
          <a:xfrm>
            <a:off x="377906" y="1226732"/>
            <a:ext cx="74574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La ville de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Seattle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a l’objectif devenir une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ville neutre en émissions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de carbone en 2050. Ils s’intéressent principalement aux émissions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des bâtiments non destinés à l’habitation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16FFAB95-C450-4D8E-9970-55865F0B8DAF}"/>
              </a:ext>
            </a:extLst>
          </p:cNvPr>
          <p:cNvGrpSpPr/>
          <p:nvPr/>
        </p:nvGrpSpPr>
        <p:grpSpPr>
          <a:xfrm>
            <a:off x="279918" y="2992433"/>
            <a:ext cx="7273341" cy="2812417"/>
            <a:chOff x="279918" y="2992433"/>
            <a:chExt cx="7273341" cy="2812417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2554A95C-198F-4D25-BB93-3862BE22E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918" y="3166376"/>
              <a:ext cx="360000" cy="360000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9521B012-0CE2-4F18-8F22-D61B1D14C7E7}"/>
                </a:ext>
              </a:extLst>
            </p:cNvPr>
            <p:cNvSpPr txBox="1"/>
            <p:nvPr/>
          </p:nvSpPr>
          <p:spPr>
            <a:xfrm>
              <a:off x="744627" y="3773525"/>
              <a:ext cx="6808632" cy="20313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b="1" dirty="0">
                  <a:solidFill>
                    <a:srgbClr val="202124"/>
                  </a:solidFill>
                  <a:latin typeface="Google Sans"/>
                </a:rPr>
                <a:t>Prendre en compte :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fr-FR" dirty="0">
                  <a:solidFill>
                    <a:srgbClr val="202124"/>
                  </a:solidFill>
                  <a:latin typeface="Google Sans"/>
                </a:rPr>
                <a:t>Se passer des relevés de consommation annuels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fr-FR" dirty="0">
                  <a:solidFill>
                    <a:srgbClr val="202124"/>
                  </a:solidFill>
                  <a:latin typeface="Google Sans"/>
                </a:rPr>
                <a:t>Trouver de nouvelles informations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fr-FR" dirty="0">
                  <a:solidFill>
                    <a:srgbClr val="202124"/>
                  </a:solidFill>
                  <a:latin typeface="Google Sans"/>
                </a:rPr>
                <a:t>Optimiser les performances en appliquant des transformations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fr-FR" dirty="0">
                  <a:solidFill>
                    <a:srgbClr val="202124"/>
                  </a:solidFill>
                  <a:latin typeface="Google Sans"/>
                </a:rPr>
                <a:t>Mettre en place une évaluation rigoureuse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fr-FR" dirty="0">
                  <a:solidFill>
                    <a:srgbClr val="202124"/>
                  </a:solidFill>
                  <a:latin typeface="Google Sans"/>
                </a:rPr>
                <a:t>Validation croisée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fr-FR" dirty="0">
                  <a:solidFill>
                    <a:srgbClr val="202124"/>
                  </a:solidFill>
                  <a:latin typeface="Google Sans"/>
                </a:rPr>
                <a:t>Hyperparamètres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1405883F-5A31-48FF-A41D-178CC91EEB75}"/>
                </a:ext>
              </a:extLst>
            </p:cNvPr>
            <p:cNvSpPr txBox="1"/>
            <p:nvPr/>
          </p:nvSpPr>
          <p:spPr>
            <a:xfrm>
              <a:off x="721278" y="2992433"/>
              <a:ext cx="6808632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000" b="1" u="none" strike="noStrike" dirty="0">
                  <a:ln>
                    <a:solidFill>
                      <a:srgbClr val="7451EB"/>
                    </a:solidFill>
                  </a:ln>
                  <a:solidFill>
                    <a:srgbClr val="7451EB"/>
                  </a:solidFill>
                  <a:effectLst/>
                  <a:latin typeface="Google Sans"/>
                </a:rPr>
                <a:t>Prédiction des émissions de CO2 et de la consommation </a:t>
              </a:r>
            </a:p>
            <a:p>
              <a:r>
                <a:rPr lang="fr-FR" sz="2000" b="1" u="none" strike="noStrike" dirty="0">
                  <a:ln>
                    <a:solidFill>
                      <a:srgbClr val="7451EB"/>
                    </a:solidFill>
                  </a:ln>
                  <a:solidFill>
                    <a:srgbClr val="7451EB"/>
                  </a:solidFill>
                  <a:effectLst/>
                  <a:latin typeface="Google Sans"/>
                </a:rPr>
                <a:t>totale d'énergie</a:t>
              </a:r>
            </a:p>
          </p:txBody>
        </p:sp>
      </p:grpSp>
      <p:pic>
        <p:nvPicPr>
          <p:cNvPr id="18" name="Image 17">
            <a:extLst>
              <a:ext uri="{FF2B5EF4-FFF2-40B4-BE49-F238E27FC236}">
                <a16:creationId xmlns:a16="http://schemas.microsoft.com/office/drawing/2014/main" id="{B7577954-1775-45D6-85D2-3D1820C2DE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5" t="20572" r="9528" b="20038"/>
          <a:stretch/>
        </p:blipFill>
        <p:spPr>
          <a:xfrm>
            <a:off x="8030813" y="1449143"/>
            <a:ext cx="3434934" cy="1166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7C0CD6D4-4A26-4CC1-B3A0-2817A559B0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1269" y="3526376"/>
            <a:ext cx="4274021" cy="15704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0688ACD9-F4DB-4539-A473-289B1B4A35E9}"/>
              </a:ext>
            </a:extLst>
          </p:cNvPr>
          <p:cNvSpPr txBox="1"/>
          <p:nvPr/>
        </p:nvSpPr>
        <p:spPr>
          <a:xfrm rot="19283974">
            <a:off x="8442908" y="4970229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3">
            <a:extLst>
              <a:ext uri="{FF2B5EF4-FFF2-40B4-BE49-F238E27FC236}">
                <a16:creationId xmlns:a16="http://schemas.microsoft.com/office/drawing/2014/main" id="{8342E490-717C-41AC-8998-CB155BBA4FD4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Anticipation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besoins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consommation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électrique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bâtiments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71690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Modèle final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5.2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C18C3AC2-AF70-45FC-A824-6C4E5F376360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4953000" y="5975261"/>
            <a:chExt cx="3621110" cy="425012"/>
          </a:xfrm>
          <a:noFill/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CB1662A-2056-4892-96BE-60D28F662125}"/>
                </a:ext>
              </a:extLst>
            </p:cNvPr>
            <p:cNvCxnSpPr/>
            <p:nvPr/>
          </p:nvCxnSpPr>
          <p:spPr>
            <a:xfrm>
              <a:off x="5840612" y="6400273"/>
              <a:ext cx="0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19">
              <a:extLst>
                <a:ext uri="{FF2B5EF4-FFF2-40B4-BE49-F238E27FC236}">
                  <a16:creationId xmlns:a16="http://schemas.microsoft.com/office/drawing/2014/main" id="{78B655E1-1E74-459A-B1D5-D1194E5F039F}"/>
                </a:ext>
              </a:extLst>
            </p:cNvPr>
            <p:cNvSpPr/>
            <p:nvPr/>
          </p:nvSpPr>
          <p:spPr>
            <a:xfrm>
              <a:off x="5620555" y="5975263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0">
              <a:extLst>
                <a:ext uri="{FF2B5EF4-FFF2-40B4-BE49-F238E27FC236}">
                  <a16:creationId xmlns:a16="http://schemas.microsoft.com/office/drawing/2014/main" id="{752093DD-5D37-4115-B172-77F45043D46B}"/>
                </a:ext>
              </a:extLst>
            </p:cNvPr>
            <p:cNvSpPr/>
            <p:nvPr/>
          </p:nvSpPr>
          <p:spPr>
            <a:xfrm>
              <a:off x="6288110" y="5975262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2">
              <a:extLst>
                <a:ext uri="{FF2B5EF4-FFF2-40B4-BE49-F238E27FC236}">
                  <a16:creationId xmlns:a16="http://schemas.microsoft.com/office/drawing/2014/main" id="{07509757-0BC2-4F1C-B9D2-EC44903770A0}"/>
                </a:ext>
              </a:extLst>
            </p:cNvPr>
            <p:cNvCxnSpPr>
              <a:stCxn id="23" idx="6"/>
              <a:endCxn id="24" idx="2"/>
            </p:cNvCxnSpPr>
            <p:nvPr/>
          </p:nvCxnSpPr>
          <p:spPr>
            <a:xfrm flipV="1">
              <a:off x="5903890" y="6116929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3">
              <a:extLst>
                <a:ext uri="{FF2B5EF4-FFF2-40B4-BE49-F238E27FC236}">
                  <a16:creationId xmlns:a16="http://schemas.microsoft.com/office/drawing/2014/main" id="{225C53D1-6CA1-4B8A-972D-2EAA92AB4001}"/>
                </a:ext>
              </a:extLst>
            </p:cNvPr>
            <p:cNvSpPr/>
            <p:nvPr/>
          </p:nvSpPr>
          <p:spPr>
            <a:xfrm>
              <a:off x="6955665" y="5975261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" name="Straight Connector 24">
              <a:extLst>
                <a:ext uri="{FF2B5EF4-FFF2-40B4-BE49-F238E27FC236}">
                  <a16:creationId xmlns:a16="http://schemas.microsoft.com/office/drawing/2014/main" id="{2A18889B-47F9-450C-B115-489961F12F31}"/>
                </a:ext>
              </a:extLst>
            </p:cNvPr>
            <p:cNvCxnSpPr>
              <a:endCxn id="26" idx="2"/>
            </p:cNvCxnSpPr>
            <p:nvPr/>
          </p:nvCxnSpPr>
          <p:spPr>
            <a:xfrm flipV="1">
              <a:off x="6571445" y="6116928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3D0C18DB-14BC-49F5-B576-2A793A140EAB}"/>
                </a:ext>
              </a:extLst>
            </p:cNvPr>
            <p:cNvSpPr/>
            <p:nvPr/>
          </p:nvSpPr>
          <p:spPr>
            <a:xfrm>
              <a:off x="4953000" y="5985995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16">
              <a:extLst>
                <a:ext uri="{FF2B5EF4-FFF2-40B4-BE49-F238E27FC236}">
                  <a16:creationId xmlns:a16="http://schemas.microsoft.com/office/drawing/2014/main" id="{9261FF12-2D49-48AF-A796-A7325344A0B4}"/>
                </a:ext>
              </a:extLst>
            </p:cNvPr>
            <p:cNvCxnSpPr/>
            <p:nvPr/>
          </p:nvCxnSpPr>
          <p:spPr>
            <a:xfrm flipV="1">
              <a:off x="5236335" y="6127662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3">
              <a:extLst>
                <a:ext uri="{FF2B5EF4-FFF2-40B4-BE49-F238E27FC236}">
                  <a16:creationId xmlns:a16="http://schemas.microsoft.com/office/drawing/2014/main" id="{1FBE8608-2E00-4AFD-86B8-35BD1720028F}"/>
                </a:ext>
              </a:extLst>
            </p:cNvPr>
            <p:cNvSpPr/>
            <p:nvPr/>
          </p:nvSpPr>
          <p:spPr>
            <a:xfrm>
              <a:off x="7623220" y="5994398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4">
              <a:extLst>
                <a:ext uri="{FF2B5EF4-FFF2-40B4-BE49-F238E27FC236}">
                  <a16:creationId xmlns:a16="http://schemas.microsoft.com/office/drawing/2014/main" id="{DDE9DA54-D249-4353-B4A0-10647C439F1D}"/>
                </a:ext>
              </a:extLst>
            </p:cNvPr>
            <p:cNvCxnSpPr>
              <a:endCxn id="30" idx="2"/>
            </p:cNvCxnSpPr>
            <p:nvPr/>
          </p:nvCxnSpPr>
          <p:spPr>
            <a:xfrm flipV="1">
              <a:off x="7239000" y="6136065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03F43125-F955-4C86-A9C6-0B33F4C3D5AC}"/>
                </a:ext>
              </a:extLst>
            </p:cNvPr>
            <p:cNvSpPr/>
            <p:nvPr/>
          </p:nvSpPr>
          <p:spPr>
            <a:xfrm>
              <a:off x="8290775" y="5989665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BCFC3266-D230-4FCB-9574-D7C19799489A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7906555" y="6131332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TextBox 3">
            <a:extLst>
              <a:ext uri="{FF2B5EF4-FFF2-40B4-BE49-F238E27FC236}">
                <a16:creationId xmlns:a16="http://schemas.microsoft.com/office/drawing/2014/main" id="{4D97EDE0-20B6-470D-A1EC-704015E5FC78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4 -  Anticipation des besoins en consommation électrique de bâtiments</a:t>
            </a:r>
            <a:endParaRPr lang="en-US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</p:spTree>
    <p:extLst>
      <p:ext uri="{BB962C8B-B14F-4D97-AF65-F5344CB8AC3E}">
        <p14:creationId xmlns:p14="http://schemas.microsoft.com/office/powerpoint/2010/main" val="7444231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1C59AB74-1D0C-4180-BA64-D9640506B40D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9975536" cy="628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Autres prédictions (l’énergie)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6158AF8-1D1B-4E76-975B-934424F697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911" y="1261832"/>
            <a:ext cx="8233474" cy="32933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890A122-7E65-42B0-B106-E08AEE63351D}"/>
              </a:ext>
            </a:extLst>
          </p:cNvPr>
          <p:cNvSpPr/>
          <p:nvPr/>
        </p:nvSpPr>
        <p:spPr>
          <a:xfrm>
            <a:off x="-1368" y="5676196"/>
            <a:ext cx="5210932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F033AFB-4F6D-47CD-B76D-13C34DD58802}"/>
              </a:ext>
            </a:extLst>
          </p:cNvPr>
          <p:cNvSpPr txBox="1"/>
          <p:nvPr/>
        </p:nvSpPr>
        <p:spPr>
          <a:xfrm>
            <a:off x="16646" y="5712269"/>
            <a:ext cx="5092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Les données original ont obtenus le meilleur résultat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2A59BD-8D88-47C1-9F13-352A1C4813F7}"/>
              </a:ext>
            </a:extLst>
          </p:cNvPr>
          <p:cNvSpPr/>
          <p:nvPr/>
        </p:nvSpPr>
        <p:spPr>
          <a:xfrm>
            <a:off x="6682949" y="2265028"/>
            <a:ext cx="2056928" cy="2116041"/>
          </a:xfrm>
          <a:prstGeom prst="rect">
            <a:avLst/>
          </a:prstGeom>
          <a:noFill/>
          <a:ln w="38100"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F0"/>
              </a:solidFill>
            </a:endParaRPr>
          </a:p>
        </p:txBody>
      </p:sp>
      <p:sp>
        <p:nvSpPr>
          <p:cNvPr id="26" name="Accolade fermante 25">
            <a:extLst>
              <a:ext uri="{FF2B5EF4-FFF2-40B4-BE49-F238E27FC236}">
                <a16:creationId xmlns:a16="http://schemas.microsoft.com/office/drawing/2014/main" id="{AC56BF5D-ABB9-45FB-BC6B-D1EE710DF891}"/>
              </a:ext>
            </a:extLst>
          </p:cNvPr>
          <p:cNvSpPr/>
          <p:nvPr/>
        </p:nvSpPr>
        <p:spPr>
          <a:xfrm rot="10800000">
            <a:off x="9764005" y="2643292"/>
            <a:ext cx="443493" cy="1359511"/>
          </a:xfrm>
          <a:prstGeom prst="rightBrace">
            <a:avLst>
              <a:gd name="adj1" fmla="val 32071"/>
              <a:gd name="adj2" fmla="val 50000"/>
            </a:avLst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7" name="Google Shape;1027;p27">
            <a:extLst>
              <a:ext uri="{FF2B5EF4-FFF2-40B4-BE49-F238E27FC236}">
                <a16:creationId xmlns:a16="http://schemas.microsoft.com/office/drawing/2014/main" id="{47A9DE20-F47A-41A2-8CCD-A42A392FFC10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8739877" y="3323047"/>
            <a:ext cx="1024128" cy="2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A79B4D08-C167-4366-B375-FF24257DE0AA}"/>
              </a:ext>
            </a:extLst>
          </p:cNvPr>
          <p:cNvSpPr txBox="1"/>
          <p:nvPr/>
        </p:nvSpPr>
        <p:spPr>
          <a:xfrm>
            <a:off x="10064926" y="2738271"/>
            <a:ext cx="203199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u="none" strike="noStrike" dirty="0">
                <a:solidFill>
                  <a:srgbClr val="000000"/>
                </a:solidFill>
                <a:effectLst/>
                <a:latin typeface="Google Sans"/>
              </a:rPr>
              <a:t> Données effacées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400" u="none" strike="noStrike" dirty="0" err="1">
                <a:solidFill>
                  <a:srgbClr val="000000"/>
                </a:solidFill>
                <a:effectLst/>
                <a:latin typeface="Google Sans"/>
              </a:rPr>
              <a:t>Number</a:t>
            </a:r>
            <a:r>
              <a:rPr lang="fr-FR" sz="1400" u="none" strike="noStrike" dirty="0">
                <a:solidFill>
                  <a:srgbClr val="000000"/>
                </a:solidFill>
                <a:effectLst/>
                <a:latin typeface="Google Sans"/>
              </a:rPr>
              <a:t> of buildings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400" dirty="0" err="1">
                <a:solidFill>
                  <a:srgbClr val="000000"/>
                </a:solidFill>
                <a:latin typeface="Google Sans"/>
              </a:rPr>
              <a:t>Property</a:t>
            </a:r>
            <a:r>
              <a:rPr lang="fr-FR" sz="1400" dirty="0">
                <a:solidFill>
                  <a:srgbClr val="000000"/>
                </a:solidFill>
                <a:latin typeface="Google Sans"/>
              </a:rPr>
              <a:t> GFA total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400" u="none" strike="noStrike" dirty="0">
                <a:solidFill>
                  <a:srgbClr val="000000"/>
                </a:solidFill>
                <a:effectLst/>
                <a:latin typeface="Google Sans"/>
              </a:rPr>
              <a:t>Steam use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400" dirty="0" err="1">
                <a:solidFill>
                  <a:srgbClr val="000000"/>
                </a:solidFill>
                <a:latin typeface="Google Sans"/>
              </a:rPr>
              <a:t>Other</a:t>
            </a:r>
            <a:r>
              <a:rPr lang="fr-FR" sz="1400" dirty="0">
                <a:solidFill>
                  <a:srgbClr val="000000"/>
                </a:solidFill>
                <a:latin typeface="Google Sans"/>
              </a:rPr>
              <a:t> fuel use</a:t>
            </a:r>
            <a:endParaRPr lang="fr-FR" sz="1400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6114B24-9232-42AD-99A5-5E6ED9277342}"/>
              </a:ext>
            </a:extLst>
          </p:cNvPr>
          <p:cNvSpPr/>
          <p:nvPr/>
        </p:nvSpPr>
        <p:spPr>
          <a:xfrm>
            <a:off x="1984502" y="2140058"/>
            <a:ext cx="2056928" cy="2286440"/>
          </a:xfrm>
          <a:prstGeom prst="rect">
            <a:avLst/>
          </a:prstGeom>
          <a:noFill/>
          <a:ln w="38100">
            <a:solidFill>
              <a:srgbClr val="70AD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F0"/>
              </a:solidFill>
            </a:endParaRPr>
          </a:p>
        </p:txBody>
      </p:sp>
      <p:cxnSp>
        <p:nvCxnSpPr>
          <p:cNvPr id="42" name="Google Shape;1027;p27">
            <a:extLst>
              <a:ext uri="{FF2B5EF4-FFF2-40B4-BE49-F238E27FC236}">
                <a16:creationId xmlns:a16="http://schemas.microsoft.com/office/drawing/2014/main" id="{BA5713CB-6EE8-40B0-AE0F-B3E31E3E2B75}"/>
              </a:ext>
            </a:extLst>
          </p:cNvPr>
          <p:cNvCxnSpPr>
            <a:cxnSpLocks/>
            <a:stCxn id="23" idx="0"/>
            <a:endCxn id="41" idx="2"/>
          </p:cNvCxnSpPr>
          <p:nvPr/>
        </p:nvCxnSpPr>
        <p:spPr>
          <a:xfrm flipV="1">
            <a:off x="2604098" y="4426498"/>
            <a:ext cx="408868" cy="1249698"/>
          </a:xfrm>
          <a:prstGeom prst="straightConnector1">
            <a:avLst/>
          </a:prstGeom>
          <a:noFill/>
          <a:ln w="38100" cap="flat" cmpd="sng">
            <a:solidFill>
              <a:srgbClr val="70AD47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C9E19F17-FA6C-441B-9836-BCED59BFC2A5}"/>
                  </a:ext>
                </a:extLst>
              </p14:cNvPr>
              <p14:cNvContentPartPr/>
              <p14:nvPr/>
            </p14:nvContentPartPr>
            <p14:xfrm>
              <a:off x="2705040" y="3174840"/>
              <a:ext cx="9081000" cy="1251360"/>
            </p14:xfrm>
          </p:contentPart>
        </mc:Choice>
        <mc:Fallback xmlns=""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C9E19F17-FA6C-441B-9836-BCED59BFC2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95680" y="3165480"/>
                <a:ext cx="9099720" cy="127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37080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8FE2CD3-28E3-4741-8DC1-1500863AE6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911" y="1261832"/>
            <a:ext cx="8233474" cy="32933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1C59AB74-1D0C-4180-BA64-D9640506B40D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9975536" cy="628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Autres prédictions (CO2)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90A122-7E65-42B0-B106-E08AEE63351D}"/>
              </a:ext>
            </a:extLst>
          </p:cNvPr>
          <p:cNvSpPr/>
          <p:nvPr/>
        </p:nvSpPr>
        <p:spPr>
          <a:xfrm>
            <a:off x="-1368" y="5676196"/>
            <a:ext cx="5210932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F033AFB-4F6D-47CD-B76D-13C34DD58802}"/>
              </a:ext>
            </a:extLst>
          </p:cNvPr>
          <p:cNvSpPr txBox="1"/>
          <p:nvPr/>
        </p:nvSpPr>
        <p:spPr>
          <a:xfrm>
            <a:off x="16646" y="5712269"/>
            <a:ext cx="5092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Les données original ont obtenus le meilleur résultat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2A59BD-8D88-47C1-9F13-352A1C4813F7}"/>
              </a:ext>
            </a:extLst>
          </p:cNvPr>
          <p:cNvSpPr/>
          <p:nvPr/>
        </p:nvSpPr>
        <p:spPr>
          <a:xfrm>
            <a:off x="6682949" y="1476462"/>
            <a:ext cx="2056928" cy="2904607"/>
          </a:xfrm>
          <a:prstGeom prst="rect">
            <a:avLst/>
          </a:prstGeom>
          <a:noFill/>
          <a:ln w="38100"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F0"/>
              </a:solidFill>
            </a:endParaRPr>
          </a:p>
        </p:txBody>
      </p:sp>
      <p:sp>
        <p:nvSpPr>
          <p:cNvPr id="26" name="Accolade fermante 25">
            <a:extLst>
              <a:ext uri="{FF2B5EF4-FFF2-40B4-BE49-F238E27FC236}">
                <a16:creationId xmlns:a16="http://schemas.microsoft.com/office/drawing/2014/main" id="{AC56BF5D-ABB9-45FB-BC6B-D1EE710DF891}"/>
              </a:ext>
            </a:extLst>
          </p:cNvPr>
          <p:cNvSpPr/>
          <p:nvPr/>
        </p:nvSpPr>
        <p:spPr>
          <a:xfrm rot="10800000">
            <a:off x="9764005" y="2226322"/>
            <a:ext cx="443493" cy="1359511"/>
          </a:xfrm>
          <a:prstGeom prst="rightBrace">
            <a:avLst>
              <a:gd name="adj1" fmla="val 32071"/>
              <a:gd name="adj2" fmla="val 50000"/>
            </a:avLst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7" name="Google Shape;1027;p27">
            <a:extLst>
              <a:ext uri="{FF2B5EF4-FFF2-40B4-BE49-F238E27FC236}">
                <a16:creationId xmlns:a16="http://schemas.microsoft.com/office/drawing/2014/main" id="{47A9DE20-F47A-41A2-8CCD-A42A392FFC10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8739877" y="2906077"/>
            <a:ext cx="1024128" cy="22689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A79B4D08-C167-4366-B375-FF24257DE0AA}"/>
              </a:ext>
            </a:extLst>
          </p:cNvPr>
          <p:cNvSpPr txBox="1"/>
          <p:nvPr/>
        </p:nvSpPr>
        <p:spPr>
          <a:xfrm>
            <a:off x="10064926" y="2321301"/>
            <a:ext cx="203199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u="none" strike="noStrike" dirty="0">
                <a:solidFill>
                  <a:srgbClr val="000000"/>
                </a:solidFill>
                <a:effectLst/>
                <a:latin typeface="Google Sans"/>
              </a:rPr>
              <a:t> Données effacées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400" u="none" strike="noStrike" dirty="0" err="1">
                <a:solidFill>
                  <a:srgbClr val="000000"/>
                </a:solidFill>
                <a:effectLst/>
                <a:latin typeface="Google Sans"/>
              </a:rPr>
              <a:t>Number</a:t>
            </a:r>
            <a:r>
              <a:rPr lang="fr-FR" sz="1400" u="none" strike="noStrike" dirty="0">
                <a:solidFill>
                  <a:srgbClr val="000000"/>
                </a:solidFill>
                <a:effectLst/>
                <a:latin typeface="Google Sans"/>
              </a:rPr>
              <a:t> of buildings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400" dirty="0" err="1">
                <a:solidFill>
                  <a:srgbClr val="000000"/>
                </a:solidFill>
                <a:latin typeface="Google Sans"/>
              </a:rPr>
              <a:t>Property</a:t>
            </a:r>
            <a:r>
              <a:rPr lang="fr-FR" sz="1400" dirty="0">
                <a:solidFill>
                  <a:srgbClr val="000000"/>
                </a:solidFill>
                <a:latin typeface="Google Sans"/>
              </a:rPr>
              <a:t> GFA total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400" u="none" strike="noStrike" dirty="0">
                <a:solidFill>
                  <a:srgbClr val="000000"/>
                </a:solidFill>
                <a:effectLst/>
                <a:latin typeface="Google Sans"/>
              </a:rPr>
              <a:t>Steam use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400" dirty="0" err="1">
                <a:solidFill>
                  <a:srgbClr val="000000"/>
                </a:solidFill>
                <a:latin typeface="Google Sans"/>
              </a:rPr>
              <a:t>Other</a:t>
            </a:r>
            <a:r>
              <a:rPr lang="fr-FR" sz="1400" dirty="0">
                <a:solidFill>
                  <a:srgbClr val="000000"/>
                </a:solidFill>
                <a:latin typeface="Google Sans"/>
              </a:rPr>
              <a:t> fuel use</a:t>
            </a:r>
            <a:endParaRPr lang="fr-FR" sz="1400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6114B24-9232-42AD-99A5-5E6ED9277342}"/>
              </a:ext>
            </a:extLst>
          </p:cNvPr>
          <p:cNvSpPr/>
          <p:nvPr/>
        </p:nvSpPr>
        <p:spPr>
          <a:xfrm>
            <a:off x="1984502" y="1879135"/>
            <a:ext cx="2056928" cy="2547364"/>
          </a:xfrm>
          <a:prstGeom prst="rect">
            <a:avLst/>
          </a:prstGeom>
          <a:noFill/>
          <a:ln w="38100">
            <a:solidFill>
              <a:srgbClr val="70AD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F0"/>
              </a:solidFill>
            </a:endParaRPr>
          </a:p>
        </p:txBody>
      </p:sp>
      <p:cxnSp>
        <p:nvCxnSpPr>
          <p:cNvPr id="42" name="Google Shape;1027;p27">
            <a:extLst>
              <a:ext uri="{FF2B5EF4-FFF2-40B4-BE49-F238E27FC236}">
                <a16:creationId xmlns:a16="http://schemas.microsoft.com/office/drawing/2014/main" id="{BA5713CB-6EE8-40B0-AE0F-B3E31E3E2B75}"/>
              </a:ext>
            </a:extLst>
          </p:cNvPr>
          <p:cNvCxnSpPr>
            <a:cxnSpLocks/>
            <a:stCxn id="23" idx="0"/>
            <a:endCxn id="41" idx="2"/>
          </p:cNvCxnSpPr>
          <p:nvPr/>
        </p:nvCxnSpPr>
        <p:spPr>
          <a:xfrm flipV="1">
            <a:off x="2604098" y="4426499"/>
            <a:ext cx="408868" cy="1249697"/>
          </a:xfrm>
          <a:prstGeom prst="straightConnector1">
            <a:avLst/>
          </a:prstGeom>
          <a:noFill/>
          <a:ln w="38100" cap="flat" cmpd="sng">
            <a:solidFill>
              <a:srgbClr val="70AD47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403058FC-52B9-4E1B-A91F-0D7AE4A2DA0A}"/>
                  </a:ext>
                </a:extLst>
              </p14:cNvPr>
              <p14:cNvContentPartPr/>
              <p14:nvPr/>
            </p14:nvContentPartPr>
            <p14:xfrm>
              <a:off x="2736720" y="4114800"/>
              <a:ext cx="5455080" cy="387720"/>
            </p14:xfrm>
          </p:contentPart>
        </mc:Choice>
        <mc:Fallback xmlns=""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403058FC-52B9-4E1B-A91F-0D7AE4A2DA0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27360" y="4105440"/>
                <a:ext cx="5473800" cy="40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69671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Autres prédictions 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5936B0-0B3B-410D-AA09-D12A1CE78FF8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467EC350-A60A-4878-AC10-60F565A47FFA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913AC283-2856-4C45-9D97-71F0602BF6C3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AB5D4995-9044-41A5-98E9-C4959BF2C6BA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9EAF93CA-6E3C-4E85-9B7F-0E20AC077B3E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28F712E7-7DD9-45D4-B9D8-82B491A42EC4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9655ED37-BD3F-4598-B7EC-8FD035098E49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3E5BD531-AA15-464A-8E37-EB91788BA1D5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5496252-57C0-4F72-A023-90AB21EA19A7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E9E457C3-311D-49DF-8865-68E22DA5A9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BCB9174A-E94D-4733-B998-DDBFAF2FE374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39DC2D7D-C8DC-43D5-A751-397D5054362E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3">
            <a:extLst>
              <a:ext uri="{FF2B5EF4-FFF2-40B4-BE49-F238E27FC236}">
                <a16:creationId xmlns:a16="http://schemas.microsoft.com/office/drawing/2014/main" id="{ED444C71-E46D-44D9-A44C-A00844439A2F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4 -  Anticipation des besoins en consommation électrique de bâtiments</a:t>
            </a:r>
            <a:endParaRPr lang="en-US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</p:spTree>
    <p:extLst>
      <p:ext uri="{BB962C8B-B14F-4D97-AF65-F5344CB8AC3E}">
        <p14:creationId xmlns:p14="http://schemas.microsoft.com/office/powerpoint/2010/main" val="41431295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conclusions de la mission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6B79EDD-083C-4DEA-B579-B7304BDD18CF}"/>
              </a:ext>
            </a:extLst>
          </p:cNvPr>
          <p:cNvSpPr txBox="1"/>
          <p:nvPr/>
        </p:nvSpPr>
        <p:spPr>
          <a:xfrm>
            <a:off x="844895" y="2478658"/>
            <a:ext cx="9503961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ogle Sans"/>
              </a:rPr>
              <a:t>Avoir en compte des variables déclaratives numérique en relation avec la taille de </a:t>
            </a:r>
            <a:r>
              <a:rPr lang="fr-FR" sz="2000" dirty="0" err="1">
                <a:latin typeface="Google Sans"/>
              </a:rPr>
              <a:t>dataset</a:t>
            </a:r>
            <a:r>
              <a:rPr lang="fr-FR" sz="2000" dirty="0">
                <a:latin typeface="Google Sans"/>
              </a:rPr>
              <a:t>.</a:t>
            </a:r>
          </a:p>
          <a:p>
            <a:r>
              <a:rPr lang="fr-FR" sz="1400" i="1" dirty="0" err="1">
                <a:solidFill>
                  <a:schemeClr val="bg1">
                    <a:lumMod val="50000"/>
                  </a:schemeClr>
                </a:solidFill>
                <a:latin typeface="Google Sans"/>
              </a:rPr>
              <a:t>PropertyGFABuilding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(s), </a:t>
            </a:r>
            <a:r>
              <a:rPr lang="fr-FR" sz="1400" i="1" dirty="0" err="1">
                <a:solidFill>
                  <a:schemeClr val="bg1">
                    <a:lumMod val="50000"/>
                  </a:schemeClr>
                </a:solidFill>
                <a:latin typeface="Google Sans"/>
              </a:rPr>
              <a:t>LargestPropertyUseTypeGFA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, </a:t>
            </a:r>
            <a:r>
              <a:rPr lang="fr-FR" sz="1400" i="1" dirty="0" err="1">
                <a:solidFill>
                  <a:schemeClr val="bg1">
                    <a:lumMod val="50000"/>
                  </a:schemeClr>
                </a:solidFill>
                <a:latin typeface="Google Sans"/>
              </a:rPr>
              <a:t>SecondLargestPropertyUseTypeGFA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, etc.</a:t>
            </a:r>
            <a:endParaRPr lang="fr-FR" sz="1400" i="1" u="none" strike="noStrike" dirty="0">
              <a:solidFill>
                <a:schemeClr val="bg1">
                  <a:lumMod val="50000"/>
                </a:schemeClr>
              </a:solidFill>
              <a:effectLst/>
              <a:latin typeface="Google Sans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A7C30329-4C74-49AC-9F32-4F3FEBA3300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96447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575B878-1454-457A-B540-8EF6A5871670}"/>
              </a:ext>
            </a:extLst>
          </p:cNvPr>
          <p:cNvSpPr txBox="1"/>
          <p:nvPr/>
        </p:nvSpPr>
        <p:spPr>
          <a:xfrm>
            <a:off x="844895" y="1491296"/>
            <a:ext cx="103415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ogle Sans"/>
              </a:rPr>
              <a:t>Les courbes d’apprentissage montrent qu’il est nécessaire d’avoir plus de données pour obtenir des meilleurs résultats sur les modèles.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La taille de </a:t>
            </a:r>
            <a:r>
              <a:rPr lang="fr-FR" sz="1400" i="1" dirty="0" err="1">
                <a:solidFill>
                  <a:schemeClr val="bg1">
                    <a:lumMod val="50000"/>
                  </a:schemeClr>
                </a:solidFill>
                <a:latin typeface="Google Sans"/>
              </a:rPr>
              <a:t>datasets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 sans variables cibles est de 1614 x 11</a:t>
            </a:r>
            <a:endParaRPr lang="fr-FR" sz="2000" i="1" dirty="0">
              <a:solidFill>
                <a:schemeClr val="bg1">
                  <a:lumMod val="50000"/>
                </a:schemeClr>
              </a:solidFill>
              <a:latin typeface="Google Sans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C20AC3F1-B0BB-4E7D-8C73-85820D695E9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478658"/>
            <a:ext cx="457727" cy="427272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7FA8AB11-A5F4-4599-AF30-E2A153834B7D}"/>
              </a:ext>
            </a:extLst>
          </p:cNvPr>
          <p:cNvSpPr txBox="1"/>
          <p:nvPr/>
        </p:nvSpPr>
        <p:spPr>
          <a:xfrm>
            <a:off x="844895" y="3412184"/>
            <a:ext cx="107432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ogle Sans"/>
              </a:rPr>
              <a:t>Bien connaître le comportement de chaque modèle et ses paramètres pour en tirer le meilleur parti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F5EFC259-88FB-4D52-ABC5-921C62988A1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3412184"/>
            <a:ext cx="457727" cy="427272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4698BDD5-7EAD-4A55-8659-0C529C0E7C2C}"/>
              </a:ext>
            </a:extLst>
          </p:cNvPr>
          <p:cNvSpPr txBox="1"/>
          <p:nvPr/>
        </p:nvSpPr>
        <p:spPr>
          <a:xfrm>
            <a:off x="830571" y="4157429"/>
            <a:ext cx="107432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ogle Sans"/>
              </a:rPr>
              <a:t>Sur la base du meilleur résultat obtenu par Gradient </a:t>
            </a:r>
            <a:r>
              <a:rPr lang="fr-FR" sz="2000" dirty="0" err="1">
                <a:latin typeface="Google Sans"/>
              </a:rPr>
              <a:t>Boosting</a:t>
            </a:r>
            <a:r>
              <a:rPr lang="fr-FR" sz="2000" dirty="0">
                <a:latin typeface="Google Sans"/>
              </a:rPr>
              <a:t>, il faut avoir en compte le </a:t>
            </a:r>
            <a:r>
              <a:rPr lang="fr-FR" sz="2000" dirty="0" err="1">
                <a:latin typeface="Google Sans"/>
              </a:rPr>
              <a:t>XGBoost</a:t>
            </a:r>
            <a:r>
              <a:rPr lang="fr-FR" sz="2000" dirty="0">
                <a:latin typeface="Google Sans"/>
              </a:rPr>
              <a:t> pour faire la prédiction.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64E6C78E-3D6E-42B1-8A3E-87391A96BEF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1" y="4157429"/>
            <a:ext cx="457727" cy="427272"/>
          </a:xfrm>
          <a:prstGeom prst="rect">
            <a:avLst/>
          </a:prstGeom>
        </p:spPr>
      </p:pic>
      <p:sp>
        <p:nvSpPr>
          <p:cNvPr id="22" name="TextBox 3">
            <a:extLst>
              <a:ext uri="{FF2B5EF4-FFF2-40B4-BE49-F238E27FC236}">
                <a16:creationId xmlns:a16="http://schemas.microsoft.com/office/drawing/2014/main" id="{2CE28751-E9A6-416A-97CD-5F27DC390646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159D764-0A56-4863-B2CC-5954B09710CB}"/>
              </a:ext>
            </a:extLst>
          </p:cNvPr>
          <p:cNvSpPr txBox="1"/>
          <p:nvPr/>
        </p:nvSpPr>
        <p:spPr>
          <a:xfrm>
            <a:off x="828946" y="5146053"/>
            <a:ext cx="107432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ogle Sans"/>
              </a:rPr>
              <a:t>Considérez </a:t>
            </a:r>
            <a:r>
              <a:rPr lang="fr-FR" sz="2000" dirty="0" err="1">
                <a:latin typeface="Google Sans"/>
              </a:rPr>
              <a:t>EnergySTARScore</a:t>
            </a:r>
            <a:r>
              <a:rPr lang="fr-FR" sz="2000" dirty="0">
                <a:latin typeface="Google Sans"/>
              </a:rPr>
              <a:t> dès le début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E44DA846-4852-4498-9490-38E5F97B771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6" y="5146053"/>
            <a:ext cx="457727" cy="42727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ECCEB4FF-16F3-4C00-851B-AD19FBCBA65C}"/>
                  </a:ext>
                </a:extLst>
              </p14:cNvPr>
              <p14:cNvContentPartPr/>
              <p14:nvPr/>
            </p14:nvContentPartPr>
            <p14:xfrm>
              <a:off x="920880" y="2120760"/>
              <a:ext cx="9956880" cy="3899520"/>
            </p14:xfrm>
          </p:contentPart>
        </mc:Choice>
        <mc:Fallback xmlns=""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ECCEB4FF-16F3-4C00-851B-AD19FBCBA6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1520" y="2111400"/>
                <a:ext cx="9975600" cy="391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74999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Avez-vous des questions ?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C190DD1-771B-47D2-995B-97EE291D9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81" y="1447892"/>
            <a:ext cx="6373038" cy="4412022"/>
          </a:xfrm>
          <a:prstGeom prst="rect">
            <a:avLst/>
          </a:prstGeom>
        </p:spPr>
      </p:pic>
      <p:sp>
        <p:nvSpPr>
          <p:cNvPr id="12" name="TextBox 3">
            <a:extLst>
              <a:ext uri="{FF2B5EF4-FFF2-40B4-BE49-F238E27FC236}">
                <a16:creationId xmlns:a16="http://schemas.microsoft.com/office/drawing/2014/main" id="{523B975D-1A42-46D2-A986-E758F08E51C0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</p:spTree>
    <p:extLst>
      <p:ext uri="{BB962C8B-B14F-4D97-AF65-F5344CB8AC3E}">
        <p14:creationId xmlns:p14="http://schemas.microsoft.com/office/powerpoint/2010/main" val="38696888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1683233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279917" y="1737233"/>
            <a:ext cx="6592692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b="1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MERCI</a:t>
            </a: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24 avril 2021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01656CA7-067A-479C-9C22-03DB1C992AD9}"/>
              </a:ext>
            </a:extLst>
          </p:cNvPr>
          <p:cNvSpPr txBox="1">
            <a:spLocks/>
          </p:cNvSpPr>
          <p:nvPr/>
        </p:nvSpPr>
        <p:spPr>
          <a:xfrm>
            <a:off x="7492481" y="5284014"/>
            <a:ext cx="4002833" cy="946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OPENCLASSROOMS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3940235"/>
            <a:ext cx="1380931" cy="138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3CA2201-3170-4DB3-B59B-957240822A25}"/>
              </a:ext>
            </a:extLst>
          </p:cNvPr>
          <p:cNvSpPr txBox="1"/>
          <p:nvPr/>
        </p:nvSpPr>
        <p:spPr>
          <a:xfrm>
            <a:off x="122182" y="5368996"/>
            <a:ext cx="2673008" cy="307777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endParaRPr lang="fr-FR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9802122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Annexes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E54A00AA-CF7B-43BF-9A74-00FFAB8AB15F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4 -  Anticipation des besoins en consommation électrique de bâtiments</a:t>
            </a:r>
            <a:endParaRPr lang="en-US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</p:spTree>
    <p:extLst>
      <p:ext uri="{BB962C8B-B14F-4D97-AF65-F5344CB8AC3E}">
        <p14:creationId xmlns:p14="http://schemas.microsoft.com/office/powerpoint/2010/main" val="31468499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Utilisation de données brutes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7AFE08C-F4E0-4B53-82F0-C632D5861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6" y="1233967"/>
            <a:ext cx="2941729" cy="111770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E3FE864-6EFF-4D52-B466-AD1643453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416" y="2461569"/>
            <a:ext cx="6859367" cy="91293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2172B9F-BD57-4EEA-8792-A1D8EA8199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417" y="3484408"/>
            <a:ext cx="5629706" cy="142544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F5159AF-AEA0-49E2-A4AE-C1F2178DCB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416" y="5019754"/>
            <a:ext cx="3675467" cy="1120941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3C179360-17C0-4F5C-AA52-90305CD1BB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113305"/>
            <a:ext cx="1813177" cy="1515935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EEE30F9A-8D10-4A46-9BCF-7F79919528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84769" y="5426462"/>
            <a:ext cx="5048250" cy="457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2110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2.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33A4D0-97E5-418A-B2F3-D02EB7083238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3A9EF390-3B15-4059-B08F-CA3DF8CEDD54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A946494B-140D-42CF-AF95-532259FA6484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15D2E684-7E60-4C39-9475-A0A9E25ECB10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CC5F8AD6-A0B4-4B1D-9A60-D7FB51108F44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96A7A7F7-9FE9-4BF7-ABDA-1342115A620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AA956240-11DA-4B7E-9B6D-4D85E6BEDD0F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9B268F29-ED6F-4BAB-91CF-9B4FD43BC855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2942E1B4-B6D2-45B0-B6B5-8958C813FDA2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DC58B22C-92CE-47D9-BAD5-2BA0DAFAC71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C400ECF8-C069-4886-9EA1-C3B28B579CF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329AAD87-722D-42ED-ADDD-21FDDF073E80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itre 1">
            <a:extLst>
              <a:ext uri="{FF2B5EF4-FFF2-40B4-BE49-F238E27FC236}">
                <a16:creationId xmlns:a16="http://schemas.microsoft.com/office/drawing/2014/main" id="{B13E0F44-4094-4804-B4ED-047961C06B2E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Présentation du jeu de données</a:t>
            </a: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6C9034D4-22A8-45D6-A82D-A9887AD8BC26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4 -  Anticipation des besoins en consommation électrique de bâtiments</a:t>
            </a:r>
            <a:endParaRPr lang="en-US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</p:spTree>
    <p:extLst>
      <p:ext uri="{BB962C8B-B14F-4D97-AF65-F5344CB8AC3E}">
        <p14:creationId xmlns:p14="http://schemas.microsoft.com/office/powerpoint/2010/main" val="808489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F3B89DAA-379F-456A-A918-0ECCB917D015}"/>
              </a:ext>
            </a:extLst>
          </p:cNvPr>
          <p:cNvGrpSpPr/>
          <p:nvPr/>
        </p:nvGrpSpPr>
        <p:grpSpPr>
          <a:xfrm>
            <a:off x="377906" y="1252842"/>
            <a:ext cx="4702412" cy="461665"/>
            <a:chOff x="377906" y="2191476"/>
            <a:chExt cx="4702412" cy="461665"/>
          </a:xfrm>
        </p:grpSpPr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1DF19488-C2FB-4415-83C5-A79F16F97331}"/>
                </a:ext>
              </a:extLst>
            </p:cNvPr>
            <p:cNvSpPr txBox="1"/>
            <p:nvPr/>
          </p:nvSpPr>
          <p:spPr>
            <a:xfrm>
              <a:off x="844895" y="2191476"/>
              <a:ext cx="423542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400" b="1" dirty="0">
                  <a:solidFill>
                    <a:srgbClr val="548235"/>
                  </a:solidFill>
                  <a:latin typeface="Google Sans"/>
                </a:rPr>
                <a:t>2015</a:t>
              </a:r>
              <a:r>
                <a:rPr lang="fr-FR" sz="2000" dirty="0">
                  <a:latin typeface="Google Sans"/>
                </a:rPr>
                <a:t> Building Energy Benchmarking</a:t>
              </a:r>
              <a:endParaRPr lang="fr-FR" sz="2000" baseline="30000" dirty="0">
                <a:latin typeface="Google Sans"/>
              </a:endParaRPr>
            </a:p>
          </p:txBody>
        </p:sp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251C16A3-F041-4B84-9F20-58619E2A1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906" y="2208672"/>
              <a:ext cx="457727" cy="427272"/>
            </a:xfrm>
            <a:prstGeom prst="rect">
              <a:avLst/>
            </a:prstGeom>
          </p:spPr>
        </p:pic>
      </p:grpSp>
      <p:sp>
        <p:nvSpPr>
          <p:cNvPr id="23" name="Rectángulo 4">
            <a:extLst>
              <a:ext uri="{FF2B5EF4-FFF2-40B4-BE49-F238E27FC236}">
                <a16:creationId xmlns:a16="http://schemas.microsoft.com/office/drawing/2014/main" id="{BF9A4429-9591-4B06-97F0-EBD6618D483D}"/>
              </a:ext>
            </a:extLst>
          </p:cNvPr>
          <p:cNvSpPr/>
          <p:nvPr/>
        </p:nvSpPr>
        <p:spPr>
          <a:xfrm rot="5400000" flipV="1">
            <a:off x="4370988" y="2543252"/>
            <a:ext cx="2573427" cy="45719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9FC5CF40-DB74-45DA-8EA0-E5E0D6BB6CE9}"/>
              </a:ext>
            </a:extLst>
          </p:cNvPr>
          <p:cNvGrpSpPr/>
          <p:nvPr/>
        </p:nvGrpSpPr>
        <p:grpSpPr>
          <a:xfrm>
            <a:off x="6285973" y="1252842"/>
            <a:ext cx="4702412" cy="461665"/>
            <a:chOff x="6285973" y="2222426"/>
            <a:chExt cx="4702412" cy="461665"/>
          </a:xfrm>
        </p:grpSpPr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F96B768E-5D49-4962-807F-FF14282AFFA8}"/>
                </a:ext>
              </a:extLst>
            </p:cNvPr>
            <p:cNvSpPr txBox="1"/>
            <p:nvPr/>
          </p:nvSpPr>
          <p:spPr>
            <a:xfrm>
              <a:off x="6752962" y="2222426"/>
              <a:ext cx="423542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400" b="1" dirty="0">
                  <a:solidFill>
                    <a:srgbClr val="548235"/>
                  </a:solidFill>
                  <a:latin typeface="Google Sans"/>
                </a:rPr>
                <a:t>2016</a:t>
              </a:r>
              <a:r>
                <a:rPr lang="fr-FR" sz="2000" dirty="0">
                  <a:latin typeface="Google Sans"/>
                </a:rPr>
                <a:t> Building Energy Benchmarking</a:t>
              </a:r>
              <a:endParaRPr lang="fr-FR" sz="2000" baseline="30000" dirty="0">
                <a:latin typeface="Google Sans"/>
              </a:endParaRPr>
            </a:p>
          </p:txBody>
        </p:sp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ED379C75-73D3-4053-9907-3C0218FB2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5973" y="2239622"/>
              <a:ext cx="457727" cy="427272"/>
            </a:xfrm>
            <a:prstGeom prst="rect">
              <a:avLst/>
            </a:prstGeom>
          </p:spPr>
        </p:pic>
      </p:grpSp>
      <p:graphicFrame>
        <p:nvGraphicFramePr>
          <p:cNvPr id="29" name="Tableau 3">
            <a:extLst>
              <a:ext uri="{FF2B5EF4-FFF2-40B4-BE49-F238E27FC236}">
                <a16:creationId xmlns:a16="http://schemas.microsoft.com/office/drawing/2014/main" id="{5F560973-AE78-4A6D-B304-C67BB8417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662095"/>
              </p:ext>
            </p:extLst>
          </p:nvPr>
        </p:nvGraphicFramePr>
        <p:xfrm>
          <a:off x="640374" y="1881476"/>
          <a:ext cx="4177476" cy="1719873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2190567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86909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</a:tblGrid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Taille: 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3340 x 47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5381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Pourcentage de NaN: 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800" dirty="0">
                          <a:latin typeface="Google Sans"/>
                        </a:rPr>
                        <a:t>16,89 %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438553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Doublon: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800" dirty="0">
                          <a:latin typeface="Google Sans"/>
                        </a:rPr>
                        <a:t>0</a:t>
                      </a:r>
                      <a:endParaRPr lang="es-419" sz="1800" dirty="0">
                        <a:latin typeface="Google San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97516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Colonne</a:t>
                      </a:r>
                      <a:r>
                        <a:rPr lang="es-419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 </a:t>
                      </a:r>
                      <a:r>
                        <a:rPr lang="es-419" sz="1800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vide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0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49421"/>
                  </a:ext>
                </a:extLst>
              </a:tr>
            </a:tbl>
          </a:graphicData>
        </a:graphic>
      </p:graphicFrame>
      <p:graphicFrame>
        <p:nvGraphicFramePr>
          <p:cNvPr id="30" name="Tableau 3">
            <a:extLst>
              <a:ext uri="{FF2B5EF4-FFF2-40B4-BE49-F238E27FC236}">
                <a16:creationId xmlns:a16="http://schemas.microsoft.com/office/drawing/2014/main" id="{D9BC6A11-7429-497B-9458-CC2FF354D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069982"/>
              </p:ext>
            </p:extLst>
          </p:nvPr>
        </p:nvGraphicFramePr>
        <p:xfrm>
          <a:off x="6548441" y="1881476"/>
          <a:ext cx="4177476" cy="1719873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2190567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86909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</a:tblGrid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Taille: 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3376 x 46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5381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Pourcentage de NaN: 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800" dirty="0">
                          <a:latin typeface="Google Sans"/>
                        </a:rPr>
                        <a:t>12,85 %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438553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Doublon: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800" dirty="0">
                          <a:latin typeface="Google Sans"/>
                        </a:rPr>
                        <a:t>0</a:t>
                      </a:r>
                      <a:endParaRPr lang="es-419" sz="1800" dirty="0">
                        <a:latin typeface="Google San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97516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Colonne</a:t>
                      </a:r>
                      <a:r>
                        <a:rPr lang="es-419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 </a:t>
                      </a:r>
                      <a:r>
                        <a:rPr lang="es-419" sz="1800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vide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1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49421"/>
                  </a:ext>
                </a:extLst>
              </a:tr>
            </a:tbl>
          </a:graphicData>
        </a:graphic>
      </p:graphicFrame>
      <p:sp>
        <p:nvSpPr>
          <p:cNvPr id="34" name="ZoneTexte 33">
            <a:extLst>
              <a:ext uri="{FF2B5EF4-FFF2-40B4-BE49-F238E27FC236}">
                <a16:creationId xmlns:a16="http://schemas.microsoft.com/office/drawing/2014/main" id="{736CA800-4D2F-442A-BEE7-89225F91E58A}"/>
              </a:ext>
            </a:extLst>
          </p:cNvPr>
          <p:cNvSpPr txBox="1"/>
          <p:nvPr/>
        </p:nvSpPr>
        <p:spPr>
          <a:xfrm>
            <a:off x="7327392" y="643040"/>
            <a:ext cx="486460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  <a:latin typeface="Google Sans"/>
              </a:rPr>
              <a:t>https://data.seattle.gov/dataset/2015-Building-Energy-Benchmarking/h7rm-fz6m</a:t>
            </a:r>
          </a:p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  <a:latin typeface="Google Sans"/>
              </a:rPr>
              <a:t>https://data.seattle.gov/dataset/2016-Building-Energy-Benchmarking/2bpz-gwpy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4FF096A-02D3-4186-ABF2-D78BC53953E1}"/>
              </a:ext>
            </a:extLst>
          </p:cNvPr>
          <p:cNvSpPr txBox="1"/>
          <p:nvPr/>
        </p:nvSpPr>
        <p:spPr>
          <a:xfrm rot="17873123">
            <a:off x="1497745" y="5260015"/>
            <a:ext cx="13644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OSEBuildingID</a:t>
            </a:r>
            <a:endParaRPr lang="es-ES" sz="1600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3C2CE3E1-2CAC-4CDD-894A-F966C6433622}"/>
              </a:ext>
            </a:extLst>
          </p:cNvPr>
          <p:cNvSpPr txBox="1"/>
          <p:nvPr/>
        </p:nvSpPr>
        <p:spPr>
          <a:xfrm rot="17873123">
            <a:off x="1704118" y="5240235"/>
            <a:ext cx="1409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PropertyName</a:t>
            </a:r>
            <a:endParaRPr lang="es-ES" sz="1600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197F945-AF07-4226-AA8A-8C7EF5B1C8E9}"/>
              </a:ext>
            </a:extLst>
          </p:cNvPr>
          <p:cNvSpPr txBox="1"/>
          <p:nvPr/>
        </p:nvSpPr>
        <p:spPr>
          <a:xfrm rot="17873123">
            <a:off x="1588883" y="4649570"/>
            <a:ext cx="2745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TaxParcelIdentificationNumber</a:t>
            </a:r>
            <a:endParaRPr lang="es-ES" sz="1600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159D886F-30E8-4EAE-9181-7F4AD5D5EE8E}"/>
              </a:ext>
            </a:extLst>
          </p:cNvPr>
          <p:cNvSpPr txBox="1"/>
          <p:nvPr/>
        </p:nvSpPr>
        <p:spPr>
          <a:xfrm rot="17873123">
            <a:off x="2557393" y="5231171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Neighborhood</a:t>
            </a:r>
            <a:endParaRPr lang="es-ES" sz="1600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E72B4BBF-71CA-4091-8689-83688DA97D3C}"/>
              </a:ext>
            </a:extLst>
          </p:cNvPr>
          <p:cNvSpPr txBox="1"/>
          <p:nvPr/>
        </p:nvSpPr>
        <p:spPr>
          <a:xfrm rot="17873123">
            <a:off x="2930561" y="5451693"/>
            <a:ext cx="892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Location</a:t>
            </a:r>
            <a:endParaRPr lang="es-ES" sz="1600" dirty="0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5AE5CD9C-B104-4B30-9260-F71CE2D1F972}"/>
              </a:ext>
            </a:extLst>
          </p:cNvPr>
          <p:cNvSpPr txBox="1"/>
          <p:nvPr/>
        </p:nvSpPr>
        <p:spPr>
          <a:xfrm rot="17873123">
            <a:off x="3146759" y="5464955"/>
            <a:ext cx="862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ZipCode</a:t>
            </a:r>
            <a:endParaRPr lang="es-ES" sz="1600" dirty="0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AA945A94-9DF7-4959-B2A4-75B8B15AFD55}"/>
              </a:ext>
            </a:extLst>
          </p:cNvPr>
          <p:cNvSpPr txBox="1"/>
          <p:nvPr/>
        </p:nvSpPr>
        <p:spPr>
          <a:xfrm rot="17873123">
            <a:off x="3394029" y="5470396"/>
            <a:ext cx="850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Address</a:t>
            </a:r>
            <a:endParaRPr lang="es-ES" sz="1600" dirty="0"/>
          </a:p>
        </p:txBody>
      </p: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7C4F8821-31B8-4F49-A3D1-DBCA18FBCAE2}"/>
              </a:ext>
            </a:extLst>
          </p:cNvPr>
          <p:cNvGrpSpPr/>
          <p:nvPr/>
        </p:nvGrpSpPr>
        <p:grpSpPr>
          <a:xfrm>
            <a:off x="4316844" y="3422292"/>
            <a:ext cx="1527997" cy="2664497"/>
            <a:chOff x="4289011" y="3422665"/>
            <a:chExt cx="1527997" cy="2664497"/>
          </a:xfrm>
        </p:grpSpPr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AF2193AF-AEC4-41F1-BE3F-2C1C30EECE7F}"/>
                </a:ext>
              </a:extLst>
            </p:cNvPr>
            <p:cNvSpPr txBox="1"/>
            <p:nvPr/>
          </p:nvSpPr>
          <p:spPr>
            <a:xfrm rot="17873123">
              <a:off x="3834399" y="5237725"/>
              <a:ext cx="12477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BuildingType</a:t>
              </a:r>
              <a:endParaRPr lang="es-ES" sz="1600" dirty="0"/>
            </a:p>
          </p:txBody>
        </p: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91F18959-D575-4DAA-92A5-DB63B969FB14}"/>
                </a:ext>
              </a:extLst>
            </p:cNvPr>
            <p:cNvSpPr txBox="1"/>
            <p:nvPr/>
          </p:nvSpPr>
          <p:spPr>
            <a:xfrm rot="17873123">
              <a:off x="3847329" y="4924200"/>
              <a:ext cx="19572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PrimaryPropertyType</a:t>
              </a:r>
              <a:endParaRPr lang="es-ES" sz="1600" dirty="0"/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9A4C16D2-0E1E-4D71-9AEB-91A448574E4E}"/>
                </a:ext>
              </a:extLst>
            </p:cNvPr>
            <p:cNvSpPr txBox="1"/>
            <p:nvPr/>
          </p:nvSpPr>
          <p:spPr>
            <a:xfrm rot="17873123">
              <a:off x="4003777" y="4809377"/>
              <a:ext cx="22170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LargestPropertyUseType</a:t>
              </a:r>
              <a:endParaRPr lang="es-ES" sz="1600" dirty="0"/>
            </a:p>
          </p:txBody>
        </p:sp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53478C37-299D-4F34-ABEC-AEA3F1337ACD}"/>
                </a:ext>
              </a:extLst>
            </p:cNvPr>
            <p:cNvSpPr txBox="1"/>
            <p:nvPr/>
          </p:nvSpPr>
          <p:spPr>
            <a:xfrm rot="17873123">
              <a:off x="5032902" y="5381112"/>
              <a:ext cx="9233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YearBuilt</a:t>
              </a:r>
              <a:endParaRPr lang="es-ES" sz="1600" dirty="0"/>
            </a:p>
          </p:txBody>
        </p: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7F735F77-F12A-4ECC-B81E-EA2F10DAEC9E}"/>
                </a:ext>
              </a:extLst>
            </p:cNvPr>
            <p:cNvSpPr txBox="1"/>
            <p:nvPr/>
          </p:nvSpPr>
          <p:spPr>
            <a:xfrm rot="17873123">
              <a:off x="4128602" y="4587439"/>
              <a:ext cx="265271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500" dirty="0" err="1"/>
                <a:t>SecondLargestPropertyUseType</a:t>
              </a:r>
              <a:endParaRPr lang="es-ES" sz="1500" dirty="0"/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E7871B3D-28B6-48E4-AAB5-6EAEBAA0A269}"/>
                </a:ext>
              </a:extLst>
            </p:cNvPr>
            <p:cNvSpPr txBox="1"/>
            <p:nvPr/>
          </p:nvSpPr>
          <p:spPr>
            <a:xfrm rot="17873123">
              <a:off x="4410534" y="4665140"/>
              <a:ext cx="248978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500" dirty="0" err="1"/>
                <a:t>ThirdLargestPropertyUseType</a:t>
              </a:r>
              <a:endParaRPr lang="es-ES" sz="1500" dirty="0"/>
            </a:p>
          </p:txBody>
        </p:sp>
      </p:grp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9937B3CF-B59C-4437-BFB8-BE17B5FDC534}"/>
              </a:ext>
            </a:extLst>
          </p:cNvPr>
          <p:cNvGrpSpPr/>
          <p:nvPr/>
        </p:nvGrpSpPr>
        <p:grpSpPr>
          <a:xfrm>
            <a:off x="6371562" y="3361178"/>
            <a:ext cx="1427583" cy="2786725"/>
            <a:chOff x="6436753" y="3361776"/>
            <a:chExt cx="1427583" cy="2786725"/>
          </a:xfrm>
        </p:grpSpPr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2A9C419D-0154-4416-BE99-F2D5B2825B75}"/>
                </a:ext>
              </a:extLst>
            </p:cNvPr>
            <p:cNvSpPr txBox="1"/>
            <p:nvPr/>
          </p:nvSpPr>
          <p:spPr>
            <a:xfrm rot="17873123">
              <a:off x="5794184" y="4616105"/>
              <a:ext cx="26366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/>
                <a:t>ThirdLargestPropertyUseTypeGFA</a:t>
              </a:r>
              <a:endParaRPr lang="es-ES" sz="1400" dirty="0"/>
            </a:p>
          </p:txBody>
        </p: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CDA6B78C-46E3-4297-86F9-81031A152655}"/>
                </a:ext>
              </a:extLst>
            </p:cNvPr>
            <p:cNvSpPr txBox="1"/>
            <p:nvPr/>
          </p:nvSpPr>
          <p:spPr>
            <a:xfrm rot="17873123">
              <a:off x="5494038" y="4601250"/>
              <a:ext cx="27867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/>
                <a:t>SecondLargestPropertyUseTypeGFA</a:t>
              </a:r>
              <a:endParaRPr lang="es-ES" sz="1400" dirty="0"/>
            </a:p>
          </p:txBody>
        </p: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ED6780ED-4BFC-4500-AED8-F3A20446428A}"/>
                </a:ext>
              </a:extLst>
            </p:cNvPr>
            <p:cNvSpPr txBox="1"/>
            <p:nvPr/>
          </p:nvSpPr>
          <p:spPr>
            <a:xfrm rot="17873123">
              <a:off x="5400796" y="4739567"/>
              <a:ext cx="239507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500" dirty="0" err="1"/>
                <a:t>LargestPropertyUseTypeGFA</a:t>
              </a:r>
              <a:endParaRPr lang="es-ES" sz="1500" dirty="0"/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12919CD5-33BA-4B7C-A78B-41A758AE10F6}"/>
                </a:ext>
              </a:extLst>
            </p:cNvPr>
            <p:cNvSpPr txBox="1"/>
            <p:nvPr/>
          </p:nvSpPr>
          <p:spPr>
            <a:xfrm rot="17873123">
              <a:off x="6301042" y="5103178"/>
              <a:ext cx="15467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NumberofFloors</a:t>
              </a:r>
              <a:endParaRPr lang="es-ES" sz="1600" dirty="0"/>
            </a:p>
          </p:txBody>
        </p:sp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184E3F23-ED28-4A7C-AE60-58A772ECF3B9}"/>
                </a:ext>
              </a:extLst>
            </p:cNvPr>
            <p:cNvSpPr txBox="1"/>
            <p:nvPr/>
          </p:nvSpPr>
          <p:spPr>
            <a:xfrm rot="17873123">
              <a:off x="6396417" y="4850266"/>
              <a:ext cx="21190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PropertyGFABuilding</a:t>
              </a:r>
              <a:r>
                <a:rPr lang="fr-FR" sz="1600" dirty="0"/>
                <a:t>(s)</a:t>
              </a:r>
              <a:endParaRPr lang="es-ES" sz="1600" dirty="0"/>
            </a:p>
          </p:txBody>
        </p:sp>
        <p:sp>
          <p:nvSpPr>
            <p:cNvPr id="66" name="ZoneTexte 65">
              <a:extLst>
                <a:ext uri="{FF2B5EF4-FFF2-40B4-BE49-F238E27FC236}">
                  <a16:creationId xmlns:a16="http://schemas.microsoft.com/office/drawing/2014/main" id="{3B6F58D3-DF6B-4FC1-B614-7D3273DF7706}"/>
                </a:ext>
              </a:extLst>
            </p:cNvPr>
            <p:cNvSpPr txBox="1"/>
            <p:nvPr/>
          </p:nvSpPr>
          <p:spPr>
            <a:xfrm rot="17873123">
              <a:off x="6663398" y="4874891"/>
              <a:ext cx="20633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PropertyGFAParking</a:t>
              </a:r>
              <a:r>
                <a:rPr lang="fr-FR" sz="1600" dirty="0"/>
                <a:t>(s)</a:t>
              </a:r>
              <a:endParaRPr lang="es-ES" sz="1600" dirty="0"/>
            </a:p>
          </p:txBody>
        </p:sp>
      </p:grpSp>
      <p:grpSp>
        <p:nvGrpSpPr>
          <p:cNvPr id="85" name="Groupe 84">
            <a:extLst>
              <a:ext uri="{FF2B5EF4-FFF2-40B4-BE49-F238E27FC236}">
                <a16:creationId xmlns:a16="http://schemas.microsoft.com/office/drawing/2014/main" id="{7C2ED39C-F109-40B2-8609-0CC945DD8500}"/>
              </a:ext>
            </a:extLst>
          </p:cNvPr>
          <p:cNvGrpSpPr/>
          <p:nvPr/>
        </p:nvGrpSpPr>
        <p:grpSpPr>
          <a:xfrm>
            <a:off x="8081151" y="3343929"/>
            <a:ext cx="1521833" cy="2821222"/>
            <a:chOff x="8565152" y="3340492"/>
            <a:chExt cx="1521833" cy="2821222"/>
          </a:xfrm>
        </p:grpSpPr>
        <p:sp>
          <p:nvSpPr>
            <p:cNvPr id="67" name="ZoneTexte 66">
              <a:extLst>
                <a:ext uri="{FF2B5EF4-FFF2-40B4-BE49-F238E27FC236}">
                  <a16:creationId xmlns:a16="http://schemas.microsoft.com/office/drawing/2014/main" id="{C350022A-2F26-47CA-8CCA-B133576129CD}"/>
                </a:ext>
              </a:extLst>
            </p:cNvPr>
            <p:cNvSpPr txBox="1"/>
            <p:nvPr/>
          </p:nvSpPr>
          <p:spPr>
            <a:xfrm rot="17873123">
              <a:off x="7980248" y="5133433"/>
              <a:ext cx="15083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Electricity</a:t>
              </a:r>
              <a:r>
                <a:rPr lang="fr-FR" sz="1600" dirty="0"/>
                <a:t>(</a:t>
              </a:r>
              <a:r>
                <a:rPr lang="fr-FR" sz="1600" dirty="0" err="1"/>
                <a:t>kBtu</a:t>
              </a:r>
              <a:r>
                <a:rPr lang="fr-FR" sz="1600" dirty="0"/>
                <a:t>)</a:t>
              </a:r>
              <a:endParaRPr lang="es-ES" sz="1600" dirty="0"/>
            </a:p>
          </p:txBody>
        </p:sp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F7A6A663-2F79-4A90-A2C7-DD142E15A933}"/>
                </a:ext>
              </a:extLst>
            </p:cNvPr>
            <p:cNvSpPr txBox="1"/>
            <p:nvPr/>
          </p:nvSpPr>
          <p:spPr>
            <a:xfrm rot="17873123">
              <a:off x="8203213" y="5124478"/>
              <a:ext cx="15286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SteamUse</a:t>
              </a:r>
              <a:r>
                <a:rPr lang="fr-FR" sz="1600" dirty="0"/>
                <a:t>(</a:t>
              </a:r>
              <a:r>
                <a:rPr lang="fr-FR" sz="1600" dirty="0" err="1"/>
                <a:t>kBtu</a:t>
              </a:r>
              <a:r>
                <a:rPr lang="fr-FR" sz="1600" dirty="0"/>
                <a:t>)</a:t>
              </a:r>
              <a:endParaRPr lang="es-ES" sz="1600" dirty="0"/>
            </a:p>
          </p:txBody>
        </p:sp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0C16CF9A-4289-40C6-B1C3-CB716EC60C42}"/>
                </a:ext>
              </a:extLst>
            </p:cNvPr>
            <p:cNvSpPr txBox="1"/>
            <p:nvPr/>
          </p:nvSpPr>
          <p:spPr>
            <a:xfrm rot="17873123">
              <a:off x="8424970" y="5086563"/>
              <a:ext cx="16144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NaturalGas</a:t>
              </a:r>
              <a:r>
                <a:rPr lang="fr-FR" sz="1600" dirty="0"/>
                <a:t>(</a:t>
              </a:r>
              <a:r>
                <a:rPr lang="fr-FR" sz="1600" dirty="0" err="1"/>
                <a:t>kBtu</a:t>
              </a:r>
              <a:r>
                <a:rPr lang="fr-FR" sz="1600" dirty="0"/>
                <a:t>)</a:t>
              </a:r>
              <a:endParaRPr lang="es-ES" sz="1600" dirty="0"/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5D6FA511-3B55-4C83-B693-5F6EB7FA74D3}"/>
                </a:ext>
              </a:extLst>
            </p:cNvPr>
            <p:cNvSpPr txBox="1"/>
            <p:nvPr/>
          </p:nvSpPr>
          <p:spPr>
            <a:xfrm rot="17873123">
              <a:off x="8473722" y="4828182"/>
              <a:ext cx="21990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SiteEnergyUseWN</a:t>
              </a:r>
              <a:r>
                <a:rPr lang="fr-FR" sz="1600" dirty="0"/>
                <a:t>(</a:t>
              </a:r>
              <a:r>
                <a:rPr lang="fr-FR" sz="1600" dirty="0" err="1"/>
                <a:t>kBtu</a:t>
              </a:r>
              <a:r>
                <a:rPr lang="fr-FR" sz="1600" dirty="0"/>
                <a:t>)</a:t>
              </a:r>
              <a:endParaRPr lang="es-ES" sz="1600" dirty="0"/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A9511C54-FFB0-4B09-B231-616696D17323}"/>
                </a:ext>
              </a:extLst>
            </p:cNvPr>
            <p:cNvSpPr txBox="1"/>
            <p:nvPr/>
          </p:nvSpPr>
          <p:spPr>
            <a:xfrm rot="17873123">
              <a:off x="8522486" y="4597214"/>
              <a:ext cx="28212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/>
                <a:t>GHGEmissionsIntensity</a:t>
              </a:r>
              <a:r>
                <a:rPr lang="fr-FR" sz="1400" dirty="0"/>
                <a:t>(kgCO2e/ft2)</a:t>
              </a:r>
              <a:endParaRPr lang="es-ES" sz="1400" dirty="0"/>
            </a:p>
          </p:txBody>
        </p:sp>
      </p:grpSp>
      <p:sp>
        <p:nvSpPr>
          <p:cNvPr id="77" name="ZoneTexte 76">
            <a:extLst>
              <a:ext uri="{FF2B5EF4-FFF2-40B4-BE49-F238E27FC236}">
                <a16:creationId xmlns:a16="http://schemas.microsoft.com/office/drawing/2014/main" id="{49184ACF-75E7-431C-A3B3-C2C4EE8375E4}"/>
              </a:ext>
            </a:extLst>
          </p:cNvPr>
          <p:cNvSpPr txBox="1"/>
          <p:nvPr/>
        </p:nvSpPr>
        <p:spPr>
          <a:xfrm>
            <a:off x="1602217" y="6000065"/>
            <a:ext cx="11589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solidFill>
                  <a:srgbClr val="548235"/>
                </a:solidFill>
                <a:latin typeface="Google Sans"/>
              </a:rPr>
              <a:t>Identification</a:t>
            </a:r>
            <a:endParaRPr lang="fr-FR" sz="1100" baseline="30000" dirty="0">
              <a:solidFill>
                <a:srgbClr val="548235"/>
              </a:solidFill>
              <a:latin typeface="Google Sans"/>
            </a:endParaRP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2C52E2F7-BAFC-46F2-AAD1-103A65EF2EA3}"/>
              </a:ext>
            </a:extLst>
          </p:cNvPr>
          <p:cNvSpPr txBox="1"/>
          <p:nvPr/>
        </p:nvSpPr>
        <p:spPr>
          <a:xfrm>
            <a:off x="2792363" y="6000065"/>
            <a:ext cx="11589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solidFill>
                  <a:srgbClr val="C00000"/>
                </a:solidFill>
                <a:latin typeface="Google Sans"/>
              </a:rPr>
              <a:t>Localisation</a:t>
            </a:r>
            <a:endParaRPr lang="fr-FR" sz="1100" baseline="30000" dirty="0">
              <a:solidFill>
                <a:srgbClr val="C00000"/>
              </a:solidFill>
              <a:latin typeface="Google Sans"/>
            </a:endParaRP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DEC1AE92-E01B-42DF-9A9B-D7691E229F29}"/>
              </a:ext>
            </a:extLst>
          </p:cNvPr>
          <p:cNvSpPr txBox="1"/>
          <p:nvPr/>
        </p:nvSpPr>
        <p:spPr>
          <a:xfrm>
            <a:off x="4277104" y="5907732"/>
            <a:ext cx="11589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solidFill>
                  <a:schemeClr val="accent1"/>
                </a:solidFill>
                <a:latin typeface="Google Sans"/>
              </a:rPr>
              <a:t>déclaratives / usage</a:t>
            </a:r>
            <a:endParaRPr lang="fr-FR" sz="1100" baseline="30000" dirty="0">
              <a:solidFill>
                <a:schemeClr val="accent1"/>
              </a:solidFill>
              <a:latin typeface="Google Sans"/>
            </a:endParaRP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5DA8DF73-0592-4094-90EC-0CA0BC449516}"/>
              </a:ext>
            </a:extLst>
          </p:cNvPr>
          <p:cNvSpPr txBox="1"/>
          <p:nvPr/>
        </p:nvSpPr>
        <p:spPr>
          <a:xfrm>
            <a:off x="6077991" y="5907732"/>
            <a:ext cx="11589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solidFill>
                  <a:srgbClr val="7451EB"/>
                </a:solidFill>
                <a:latin typeface="Google Sans"/>
              </a:rPr>
              <a:t>déclaratives / usage</a:t>
            </a:r>
            <a:endParaRPr lang="fr-FR" sz="1100" baseline="30000" dirty="0"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CB97025C-27BB-4EB1-AD78-E820F5738DB4}"/>
              </a:ext>
            </a:extLst>
          </p:cNvPr>
          <p:cNvSpPr txBox="1"/>
          <p:nvPr/>
        </p:nvSpPr>
        <p:spPr>
          <a:xfrm>
            <a:off x="7564693" y="5907732"/>
            <a:ext cx="17115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oogle Sans"/>
              </a:rPr>
              <a:t>relevés de consommation / Cal</a:t>
            </a:r>
            <a:r>
              <a:rPr lang="fr-F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oogle Sans"/>
              </a:rPr>
              <a:t>culs</a:t>
            </a:r>
            <a:endParaRPr lang="fr-FR" sz="1100" baseline="30000" dirty="0">
              <a:solidFill>
                <a:schemeClr val="tx1">
                  <a:lumMod val="95000"/>
                  <a:lumOff val="5000"/>
                </a:schemeClr>
              </a:solidFill>
              <a:latin typeface="Google Sans"/>
            </a:endParaRP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B44E209B-31C3-4888-A201-65AC46A196B7}"/>
              </a:ext>
            </a:extLst>
          </p:cNvPr>
          <p:cNvSpPr txBox="1"/>
          <p:nvPr/>
        </p:nvSpPr>
        <p:spPr>
          <a:xfrm rot="19283974">
            <a:off x="9861568" y="3964749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TextBox 3">
            <a:extLst>
              <a:ext uri="{FF2B5EF4-FFF2-40B4-BE49-F238E27FC236}">
                <a16:creationId xmlns:a16="http://schemas.microsoft.com/office/drawing/2014/main" id="{860571B2-B812-4637-A779-07D4BE5519B8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Anticipation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besoins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consommation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électrique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bâtiments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8456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Analyse exploratoire 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3.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3">
            <a:extLst>
              <a:ext uri="{FF2B5EF4-FFF2-40B4-BE49-F238E27FC236}">
                <a16:creationId xmlns:a16="http://schemas.microsoft.com/office/drawing/2014/main" id="{C631F822-A794-4AC7-B4B7-E4BDAF3DB428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4 -  Anticipation des besoins en consommation électrique de bâtiments</a:t>
            </a:r>
            <a:endParaRPr lang="en-US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</p:spTree>
    <p:extLst>
      <p:ext uri="{BB962C8B-B14F-4D97-AF65-F5344CB8AC3E}">
        <p14:creationId xmlns:p14="http://schemas.microsoft.com/office/powerpoint/2010/main" val="3282611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exploratoire 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8" name="Google Shape;886;p38">
            <a:extLst>
              <a:ext uri="{FF2B5EF4-FFF2-40B4-BE49-F238E27FC236}">
                <a16:creationId xmlns:a16="http://schemas.microsoft.com/office/drawing/2014/main" id="{FE18319A-DC10-4CA6-90C7-128F730D2E33}"/>
              </a:ext>
            </a:extLst>
          </p:cNvPr>
          <p:cNvSpPr/>
          <p:nvPr/>
        </p:nvSpPr>
        <p:spPr>
          <a:xfrm>
            <a:off x="1000300" y="2946713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887;p38">
            <a:extLst>
              <a:ext uri="{FF2B5EF4-FFF2-40B4-BE49-F238E27FC236}">
                <a16:creationId xmlns:a16="http://schemas.microsoft.com/office/drawing/2014/main" id="{56885D26-E555-4237-A5B7-7AE2DF904772}"/>
              </a:ext>
            </a:extLst>
          </p:cNvPr>
          <p:cNvSpPr txBox="1"/>
          <p:nvPr/>
        </p:nvSpPr>
        <p:spPr>
          <a:xfrm>
            <a:off x="1324412" y="3262650"/>
            <a:ext cx="13938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Analyse initiale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01" name="Google Shape;889;p38">
            <a:extLst>
              <a:ext uri="{FF2B5EF4-FFF2-40B4-BE49-F238E27FC236}">
                <a16:creationId xmlns:a16="http://schemas.microsoft.com/office/drawing/2014/main" id="{DB4527D9-BEF0-4C6E-8C40-9395335AABF9}"/>
              </a:ext>
            </a:extLst>
          </p:cNvPr>
          <p:cNvSpPr/>
          <p:nvPr/>
        </p:nvSpPr>
        <p:spPr>
          <a:xfrm>
            <a:off x="5071121" y="2946713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3" y="13003"/>
                </a:lnTo>
                <a:lnTo>
                  <a:pt x="30979" y="6503"/>
                </a:lnTo>
                <a:lnTo>
                  <a:pt x="27323" y="1"/>
                </a:lnTo>
                <a:close/>
              </a:path>
            </a:pathLst>
          </a:custGeom>
          <a:solidFill>
            <a:srgbClr val="CC0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890;p38">
            <a:extLst>
              <a:ext uri="{FF2B5EF4-FFF2-40B4-BE49-F238E27FC236}">
                <a16:creationId xmlns:a16="http://schemas.microsoft.com/office/drawing/2014/main" id="{0878E356-0E56-46EB-AFD5-98FA5AC3F124}"/>
              </a:ext>
            </a:extLst>
          </p:cNvPr>
          <p:cNvSpPr txBox="1"/>
          <p:nvPr/>
        </p:nvSpPr>
        <p:spPr>
          <a:xfrm>
            <a:off x="5147209" y="3255502"/>
            <a:ext cx="1978473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Treatments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04" name="Google Shape;892;p38">
            <a:extLst>
              <a:ext uri="{FF2B5EF4-FFF2-40B4-BE49-F238E27FC236}">
                <a16:creationId xmlns:a16="http://schemas.microsoft.com/office/drawing/2014/main" id="{D7AF2042-79E4-40D3-9869-D5993F282C24}"/>
              </a:ext>
            </a:extLst>
          </p:cNvPr>
          <p:cNvSpPr/>
          <p:nvPr/>
        </p:nvSpPr>
        <p:spPr>
          <a:xfrm>
            <a:off x="9142077" y="2946713"/>
            <a:ext cx="2054494" cy="969975"/>
          </a:xfrm>
          <a:custGeom>
            <a:avLst/>
            <a:gdLst/>
            <a:ahLst/>
            <a:cxnLst/>
            <a:rect l="l" t="t" r="r" b="b"/>
            <a:pathLst>
              <a:path w="30978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3" y="13003"/>
                </a:lnTo>
                <a:lnTo>
                  <a:pt x="30977" y="6503"/>
                </a:lnTo>
                <a:lnTo>
                  <a:pt x="2732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893;p38">
            <a:extLst>
              <a:ext uri="{FF2B5EF4-FFF2-40B4-BE49-F238E27FC236}">
                <a16:creationId xmlns:a16="http://schemas.microsoft.com/office/drawing/2014/main" id="{6D32B014-0765-4534-86C6-8FDE03825A98}"/>
              </a:ext>
            </a:extLst>
          </p:cNvPr>
          <p:cNvSpPr txBox="1"/>
          <p:nvPr/>
        </p:nvSpPr>
        <p:spPr>
          <a:xfrm>
            <a:off x="9472424" y="3261005"/>
            <a:ext cx="13938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07" name="Google Shape;895;p38">
            <a:extLst>
              <a:ext uri="{FF2B5EF4-FFF2-40B4-BE49-F238E27FC236}">
                <a16:creationId xmlns:a16="http://schemas.microsoft.com/office/drawing/2014/main" id="{58E386D1-C229-4EBC-9499-670F3FF3891F}"/>
              </a:ext>
            </a:extLst>
          </p:cNvPr>
          <p:cNvSpPr/>
          <p:nvPr/>
        </p:nvSpPr>
        <p:spPr>
          <a:xfrm>
            <a:off x="3035777" y="2946713"/>
            <a:ext cx="2054428" cy="969975"/>
          </a:xfrm>
          <a:custGeom>
            <a:avLst/>
            <a:gdLst/>
            <a:ahLst/>
            <a:cxnLst/>
            <a:rect l="l" t="t" r="r" b="b"/>
            <a:pathLst>
              <a:path w="30977" h="13004" extrusionOk="0">
                <a:moveTo>
                  <a:pt x="0" y="1"/>
                </a:moveTo>
                <a:lnTo>
                  <a:pt x="3653" y="6503"/>
                </a:lnTo>
                <a:lnTo>
                  <a:pt x="0" y="13003"/>
                </a:lnTo>
                <a:lnTo>
                  <a:pt x="27323" y="13003"/>
                </a:lnTo>
                <a:lnTo>
                  <a:pt x="30977" y="6503"/>
                </a:lnTo>
                <a:lnTo>
                  <a:pt x="27323" y="1"/>
                </a:lnTo>
                <a:close/>
              </a:path>
            </a:pathLst>
          </a:custGeom>
          <a:solidFill>
            <a:srgbClr val="ED7D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896;p38">
            <a:extLst>
              <a:ext uri="{FF2B5EF4-FFF2-40B4-BE49-F238E27FC236}">
                <a16:creationId xmlns:a16="http://schemas.microsoft.com/office/drawing/2014/main" id="{F96A30DD-2C7F-467B-8220-2D6E7E6B8B97}"/>
              </a:ext>
            </a:extLst>
          </p:cNvPr>
          <p:cNvSpPr txBox="1"/>
          <p:nvPr/>
        </p:nvSpPr>
        <p:spPr>
          <a:xfrm>
            <a:off x="3159189" y="3233218"/>
            <a:ext cx="1826756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F</a:t>
            </a:r>
            <a:r>
              <a:rPr lang="fr-FR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eature</a:t>
            </a: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engineering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10" name="Google Shape;898;p38">
            <a:extLst>
              <a:ext uri="{FF2B5EF4-FFF2-40B4-BE49-F238E27FC236}">
                <a16:creationId xmlns:a16="http://schemas.microsoft.com/office/drawing/2014/main" id="{C6EB56EC-6636-4710-A99B-629E958E9564}"/>
              </a:ext>
            </a:extLst>
          </p:cNvPr>
          <p:cNvSpPr/>
          <p:nvPr/>
        </p:nvSpPr>
        <p:spPr>
          <a:xfrm>
            <a:off x="7106598" y="2946713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0" y="1"/>
                </a:moveTo>
                <a:lnTo>
                  <a:pt x="3654" y="6503"/>
                </a:lnTo>
                <a:lnTo>
                  <a:pt x="0" y="13003"/>
                </a:lnTo>
                <a:lnTo>
                  <a:pt x="27324" y="13003"/>
                </a:lnTo>
                <a:lnTo>
                  <a:pt x="30978" y="6503"/>
                </a:lnTo>
                <a:lnTo>
                  <a:pt x="27324" y="1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1" name="Google Shape;899;p38">
            <a:extLst>
              <a:ext uri="{FF2B5EF4-FFF2-40B4-BE49-F238E27FC236}">
                <a16:creationId xmlns:a16="http://schemas.microsoft.com/office/drawing/2014/main" id="{06AF2599-610B-4EA2-B036-49EFB54D78B2}"/>
              </a:ext>
            </a:extLst>
          </p:cNvPr>
          <p:cNvSpPr txBox="1"/>
          <p:nvPr/>
        </p:nvSpPr>
        <p:spPr>
          <a:xfrm>
            <a:off x="7188756" y="3251029"/>
            <a:ext cx="1909263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Feature</a:t>
            </a: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engineering</a:t>
            </a:r>
          </a:p>
        </p:txBody>
      </p:sp>
      <p:grpSp>
        <p:nvGrpSpPr>
          <p:cNvPr id="36" name="Google Shape;901;p38">
            <a:extLst>
              <a:ext uri="{FF2B5EF4-FFF2-40B4-BE49-F238E27FC236}">
                <a16:creationId xmlns:a16="http://schemas.microsoft.com/office/drawing/2014/main" id="{DB5B3DCE-A070-4C95-AE66-717DE3C49EE7}"/>
              </a:ext>
            </a:extLst>
          </p:cNvPr>
          <p:cNvGrpSpPr/>
          <p:nvPr/>
        </p:nvGrpSpPr>
        <p:grpSpPr>
          <a:xfrm rot="5400000">
            <a:off x="5899684" y="-833707"/>
            <a:ext cx="397503" cy="10196273"/>
            <a:chOff x="2646350" y="910998"/>
            <a:chExt cx="397503" cy="6120216"/>
          </a:xfrm>
        </p:grpSpPr>
        <p:sp>
          <p:nvSpPr>
            <p:cNvPr id="37" name="Google Shape;902;p38">
              <a:extLst>
                <a:ext uri="{FF2B5EF4-FFF2-40B4-BE49-F238E27FC236}">
                  <a16:creationId xmlns:a16="http://schemas.microsoft.com/office/drawing/2014/main" id="{8F0C93EA-AD08-425F-BCC0-C4D23BB7B2B7}"/>
                </a:ext>
              </a:extLst>
            </p:cNvPr>
            <p:cNvSpPr/>
            <p:nvPr/>
          </p:nvSpPr>
          <p:spPr>
            <a:xfrm rot="-5400000">
              <a:off x="1334153" y="2223198"/>
              <a:ext cx="3021900" cy="397500"/>
            </a:xfrm>
            <a:prstGeom prst="homePlat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0" rIns="182875" bIns="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500" b="1" i="1" dirty="0">
                  <a:solidFill>
                    <a:srgbClr val="548235"/>
                  </a:solidFill>
                  <a:latin typeface="Google Sans"/>
                  <a:sym typeface="Fira Sans Condensed Medium"/>
                </a:rPr>
                <a:t>13</a:t>
              </a:r>
              <a:r>
                <a:rPr lang="es-ES" sz="1500" dirty="0"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 </a:t>
              </a:r>
              <a:r>
                <a:rPr lang="es-ES" sz="1500" b="1" i="1" dirty="0" err="1">
                  <a:solidFill>
                    <a:srgbClr val="548235"/>
                  </a:solidFill>
                  <a:latin typeface="Google Sans"/>
                  <a:sym typeface="Fira Sans Condensed Medium"/>
                </a:rPr>
                <a:t>colonnes</a:t>
              </a:r>
              <a:endParaRPr sz="1500" b="1" i="1" dirty="0">
                <a:solidFill>
                  <a:srgbClr val="548235"/>
                </a:solidFill>
                <a:latin typeface="Google Sans"/>
                <a:sym typeface="Fira Sans Condensed Medium"/>
              </a:endParaRPr>
            </a:p>
          </p:txBody>
        </p:sp>
        <p:sp>
          <p:nvSpPr>
            <p:cNvPr id="38" name="Google Shape;903;p38">
              <a:extLst>
                <a:ext uri="{FF2B5EF4-FFF2-40B4-BE49-F238E27FC236}">
                  <a16:creationId xmlns:a16="http://schemas.microsoft.com/office/drawing/2014/main" id="{D00595DA-5FC1-4B3A-87C9-4AFD2C7E22B4}"/>
                </a:ext>
              </a:extLst>
            </p:cNvPr>
            <p:cNvSpPr/>
            <p:nvPr/>
          </p:nvSpPr>
          <p:spPr>
            <a:xfrm rot="16200000" flipH="1">
              <a:off x="1331600" y="5318964"/>
              <a:ext cx="3027000" cy="397500"/>
            </a:xfrm>
            <a:prstGeom prst="homePlate">
              <a:avLst>
                <a:gd name="adj" fmla="val 839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 kern="1200" dirty="0">
                  <a:solidFill>
                    <a:schemeClr val="dk1"/>
                  </a:solidFill>
                  <a:latin typeface="Google Sans"/>
                </a:rPr>
                <a:t>+/- 47 </a:t>
              </a:r>
              <a:r>
                <a:rPr lang="es-ES" sz="1600" kern="1200" dirty="0" err="1">
                  <a:solidFill>
                    <a:schemeClr val="dk1"/>
                  </a:solidFill>
                  <a:latin typeface="Google Sans"/>
                </a:rPr>
                <a:t>colonnes</a:t>
              </a:r>
              <a:r>
                <a:rPr lang="es-ES" sz="1600" kern="1200" dirty="0">
                  <a:solidFill>
                    <a:schemeClr val="dk1"/>
                  </a:solidFill>
                  <a:latin typeface="Google Sans"/>
                </a:rPr>
                <a:t> </a:t>
              </a:r>
              <a:endParaRPr sz="1500" dirty="0">
                <a:solidFill>
                  <a:schemeClr val="dk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</p:grpSp>
      <p:sp>
        <p:nvSpPr>
          <p:cNvPr id="39" name="Google Shape;904;p38">
            <a:extLst>
              <a:ext uri="{FF2B5EF4-FFF2-40B4-BE49-F238E27FC236}">
                <a16:creationId xmlns:a16="http://schemas.microsoft.com/office/drawing/2014/main" id="{56650AD9-8269-4AF4-87D1-D677333C8049}"/>
              </a:ext>
            </a:extLst>
          </p:cNvPr>
          <p:cNvSpPr txBox="1"/>
          <p:nvPr/>
        </p:nvSpPr>
        <p:spPr>
          <a:xfrm>
            <a:off x="4060015" y="4065631"/>
            <a:ext cx="4067100" cy="3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E0FA"/>
              </a:buClr>
              <a:buSzPts val="1000"/>
              <a:buFont typeface="Arial"/>
              <a:buNone/>
            </a:pPr>
            <a:r>
              <a:rPr lang="en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Analyse exploratoire</a:t>
            </a:r>
            <a:endParaRPr sz="20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grpSp>
        <p:nvGrpSpPr>
          <p:cNvPr id="64" name="Google Shape;901;p38">
            <a:extLst>
              <a:ext uri="{FF2B5EF4-FFF2-40B4-BE49-F238E27FC236}">
                <a16:creationId xmlns:a16="http://schemas.microsoft.com/office/drawing/2014/main" id="{41120A14-83E0-4CB4-BCA7-F4F80EF3809B}"/>
              </a:ext>
            </a:extLst>
          </p:cNvPr>
          <p:cNvGrpSpPr/>
          <p:nvPr/>
        </p:nvGrpSpPr>
        <p:grpSpPr>
          <a:xfrm rot="5400000">
            <a:off x="5894813" y="-2496794"/>
            <a:ext cx="397503" cy="10196273"/>
            <a:chOff x="2646350" y="910998"/>
            <a:chExt cx="397503" cy="6120216"/>
          </a:xfrm>
        </p:grpSpPr>
        <p:sp>
          <p:nvSpPr>
            <p:cNvPr id="65" name="Google Shape;902;p38">
              <a:extLst>
                <a:ext uri="{FF2B5EF4-FFF2-40B4-BE49-F238E27FC236}">
                  <a16:creationId xmlns:a16="http://schemas.microsoft.com/office/drawing/2014/main" id="{12203565-87CE-4CC0-B338-E8B77CB5D223}"/>
                </a:ext>
              </a:extLst>
            </p:cNvPr>
            <p:cNvSpPr/>
            <p:nvPr/>
          </p:nvSpPr>
          <p:spPr>
            <a:xfrm rot="-5400000">
              <a:off x="1334153" y="2223198"/>
              <a:ext cx="3021900" cy="397500"/>
            </a:xfrm>
            <a:prstGeom prst="homePlat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0" rIns="182875" bIns="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500" b="1" i="1" dirty="0">
                  <a:solidFill>
                    <a:srgbClr val="548235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1 </a:t>
              </a:r>
              <a:r>
                <a:rPr lang="es-ES" sz="1500" b="1" i="1" dirty="0" err="1">
                  <a:solidFill>
                    <a:srgbClr val="548235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Dataset</a:t>
              </a:r>
              <a:endParaRPr sz="1500" b="1" i="1" dirty="0">
                <a:solidFill>
                  <a:srgbClr val="548235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66" name="Google Shape;903;p38">
              <a:extLst>
                <a:ext uri="{FF2B5EF4-FFF2-40B4-BE49-F238E27FC236}">
                  <a16:creationId xmlns:a16="http://schemas.microsoft.com/office/drawing/2014/main" id="{F91FBC39-C317-477B-A4AB-BC0D616267C0}"/>
                </a:ext>
              </a:extLst>
            </p:cNvPr>
            <p:cNvSpPr/>
            <p:nvPr/>
          </p:nvSpPr>
          <p:spPr>
            <a:xfrm rot="-5400000" flipH="1">
              <a:off x="1331600" y="5318964"/>
              <a:ext cx="3027000" cy="397500"/>
            </a:xfrm>
            <a:prstGeom prst="homePlate">
              <a:avLst>
                <a:gd name="adj" fmla="val 734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500" dirty="0">
                  <a:solidFill>
                    <a:schemeClr val="dk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2 </a:t>
              </a:r>
              <a:r>
                <a:rPr lang="es-ES" sz="1500" dirty="0" err="1">
                  <a:solidFill>
                    <a:schemeClr val="dk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Datasets</a:t>
              </a:r>
              <a:endParaRPr sz="1500" dirty="0">
                <a:solidFill>
                  <a:schemeClr val="dk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</p:grpSp>
      <p:sp>
        <p:nvSpPr>
          <p:cNvPr id="67" name="Google Shape;904;p38">
            <a:extLst>
              <a:ext uri="{FF2B5EF4-FFF2-40B4-BE49-F238E27FC236}">
                <a16:creationId xmlns:a16="http://schemas.microsoft.com/office/drawing/2014/main" id="{5D516680-A3D4-49B3-8CF7-AD7AFDEC45F1}"/>
              </a:ext>
            </a:extLst>
          </p:cNvPr>
          <p:cNvSpPr txBox="1"/>
          <p:nvPr/>
        </p:nvSpPr>
        <p:spPr>
          <a:xfrm>
            <a:off x="4060015" y="2394819"/>
            <a:ext cx="4067100" cy="3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E0FA"/>
              </a:buClr>
              <a:buSzPts val="1000"/>
              <a:buFont typeface="Arial"/>
              <a:buNone/>
            </a:pPr>
            <a:r>
              <a:rPr lang="en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Analyse exploratoire</a:t>
            </a:r>
            <a:endParaRPr sz="20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5" name="TextBox 3">
            <a:extLst>
              <a:ext uri="{FF2B5EF4-FFF2-40B4-BE49-F238E27FC236}">
                <a16:creationId xmlns:a16="http://schemas.microsoft.com/office/drawing/2014/main" id="{B237BA69-794B-4600-B952-2694D4677B1F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Anticipation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besoins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consommation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électrique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bâtiments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AF078715-4553-4D3D-B09B-75503937A826}"/>
                  </a:ext>
                </a:extLst>
              </p14:cNvPr>
              <p14:cNvContentPartPr/>
              <p14:nvPr/>
            </p14:nvContentPartPr>
            <p14:xfrm>
              <a:off x="3587760" y="2901960"/>
              <a:ext cx="5105880" cy="2565720"/>
            </p14:xfrm>
          </p:contentPart>
        </mc:Choice>
        <mc:Fallback xmlns=""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AF078715-4553-4D3D-B09B-75503937A8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78400" y="2892600"/>
                <a:ext cx="5124600" cy="258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619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ZoneTexte 55">
            <a:extLst>
              <a:ext uri="{FF2B5EF4-FFF2-40B4-BE49-F238E27FC236}">
                <a16:creationId xmlns:a16="http://schemas.microsoft.com/office/drawing/2014/main" id="{673A95C2-3334-4CB8-8CF5-A0DFA68E66E5}"/>
              </a:ext>
            </a:extLst>
          </p:cNvPr>
          <p:cNvSpPr txBox="1"/>
          <p:nvPr/>
        </p:nvSpPr>
        <p:spPr>
          <a:xfrm>
            <a:off x="6758909" y="5346883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4472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</a:t>
            </a:r>
            <a:endParaRPr lang="fr-FR" dirty="0">
              <a:solidFill>
                <a:srgbClr val="4472C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76DEE093-2B78-41CF-A3AA-D54075DFD7A0}"/>
              </a:ext>
            </a:extLst>
          </p:cNvPr>
          <p:cNvCxnSpPr>
            <a:cxnSpLocks/>
          </p:cNvCxnSpPr>
          <p:nvPr/>
        </p:nvCxnSpPr>
        <p:spPr>
          <a:xfrm flipH="1">
            <a:off x="6953052" y="5333258"/>
            <a:ext cx="39193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Comparaison des bâtiments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B4D0E55-4386-4A18-B225-08EE7FEFD07F}"/>
              </a:ext>
            </a:extLst>
          </p:cNvPr>
          <p:cNvSpPr txBox="1"/>
          <p:nvPr/>
        </p:nvSpPr>
        <p:spPr>
          <a:xfrm>
            <a:off x="835631" y="1215457"/>
            <a:ext cx="585369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Premier nettoyage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.concat([data_2015, data_2016])</a:t>
            </a:r>
            <a:br>
              <a:rPr lang="it-IT" dirty="0">
                <a:solidFill>
                  <a:srgbClr val="202124"/>
                </a:solidFill>
                <a:latin typeface="Google Sans"/>
              </a:rPr>
            </a:br>
            <a:endParaRPr lang="it-IT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Bâtiments non destinés à l’habitation </a:t>
            </a:r>
            <a:br>
              <a:rPr lang="fr-FR" dirty="0">
                <a:solidFill>
                  <a:srgbClr val="202124"/>
                </a:solidFill>
                <a:latin typeface="Google Sans"/>
              </a:rPr>
            </a:b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BuildingType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,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PrimaryPropertyType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 and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LargestPropertyUseTypeTrouver</a:t>
            </a:r>
            <a:br>
              <a:rPr lang="fr-FR" sz="1400" dirty="0">
                <a:solidFill>
                  <a:srgbClr val="202124"/>
                </a:solidFill>
                <a:latin typeface="Google Sans"/>
              </a:rPr>
            </a:br>
            <a:endParaRPr lang="fr-FR" b="1" i="1" dirty="0">
              <a:solidFill>
                <a:srgbClr val="548235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Sélection de données</a:t>
            </a:r>
            <a:br>
              <a:rPr lang="fr-FR" b="1" u="sng" dirty="0">
                <a:solidFill>
                  <a:srgbClr val="FF0000"/>
                </a:solidFill>
                <a:latin typeface="Google Sans"/>
              </a:rPr>
            </a:br>
            <a:r>
              <a:rPr lang="fr-FR" sz="1400" dirty="0">
                <a:solidFill>
                  <a:srgbClr val="202124"/>
                </a:solidFill>
                <a:latin typeface="Google Sans"/>
              </a:rPr>
              <a:t>Cibles + déclaratifs + Consommation</a:t>
            </a:r>
            <a:br>
              <a:rPr lang="fr-FR" sz="1400" dirty="0">
                <a:solidFill>
                  <a:srgbClr val="202124"/>
                </a:solidFill>
                <a:latin typeface="Google Sans"/>
              </a:rPr>
            </a:br>
            <a:endParaRPr lang="fr-FR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Vérification de cohérence des données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Gross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floor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 area </a:t>
            </a:r>
            <a:r>
              <a:rPr lang="fr-FR" sz="16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(ok 2016)</a:t>
            </a:r>
            <a:br>
              <a:rPr lang="fr-FR" sz="16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</a:b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PropertyGFAParking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 +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PropertyGFABuilding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(s))</a:t>
            </a:r>
            <a:endParaRPr lang="fr-FR" dirty="0">
              <a:solidFill>
                <a:srgbClr val="202124"/>
              </a:solidFill>
              <a:latin typeface="Google Sans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Site Energy Use </a:t>
            </a:r>
            <a:r>
              <a:rPr lang="fr-FR" sz="16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(ok 2015)</a:t>
            </a:r>
            <a:br>
              <a:rPr lang="fr-FR" sz="16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</a:b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Electricity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kBtu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) +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NaturalGas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kBtu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) +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SteamUse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kBtu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) +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OtherFuelUse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kBtu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))</a:t>
            </a:r>
            <a:br>
              <a:rPr lang="fr-FR" sz="1400" dirty="0">
                <a:solidFill>
                  <a:srgbClr val="202124"/>
                </a:solidFill>
                <a:latin typeface="Google Sans"/>
              </a:rPr>
            </a:br>
            <a:endParaRPr lang="fr-FR" sz="1400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Suppression des variables cibles avec 0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61BF7134-92E2-4D94-AF24-E449908A6F1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215457"/>
            <a:ext cx="457727" cy="427272"/>
          </a:xfrm>
          <a:prstGeom prst="rect">
            <a:avLst/>
          </a:prstGeom>
        </p:spPr>
      </p:pic>
      <p:grpSp>
        <p:nvGrpSpPr>
          <p:cNvPr id="18" name="Groupe 17">
            <a:extLst>
              <a:ext uri="{FF2B5EF4-FFF2-40B4-BE49-F238E27FC236}">
                <a16:creationId xmlns:a16="http://schemas.microsoft.com/office/drawing/2014/main" id="{A61B1EC1-D64B-4929-8B3F-BDE026BADC6E}"/>
              </a:ext>
            </a:extLst>
          </p:cNvPr>
          <p:cNvGrpSpPr/>
          <p:nvPr/>
        </p:nvGrpSpPr>
        <p:grpSpPr>
          <a:xfrm>
            <a:off x="9237257" y="1936901"/>
            <a:ext cx="1297080" cy="3457236"/>
            <a:chOff x="9723212" y="1435101"/>
            <a:chExt cx="1297080" cy="3457236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37C628F1-9DBF-4F49-916D-BE39AC425060}"/>
                </a:ext>
              </a:extLst>
            </p:cNvPr>
            <p:cNvGrpSpPr/>
            <p:nvPr/>
          </p:nvGrpSpPr>
          <p:grpSpPr>
            <a:xfrm>
              <a:off x="9723212" y="1965662"/>
              <a:ext cx="1297080" cy="2926675"/>
              <a:chOff x="9723212" y="2051110"/>
              <a:chExt cx="1297080" cy="2926675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3020EC6-4E4C-4CD9-80A4-06401B9D9230}"/>
                  </a:ext>
                </a:extLst>
              </p:cNvPr>
              <p:cNvSpPr/>
              <p:nvPr/>
            </p:nvSpPr>
            <p:spPr>
              <a:xfrm>
                <a:off x="9723212" y="2051110"/>
                <a:ext cx="1297080" cy="2926675"/>
              </a:xfrm>
              <a:prstGeom prst="rect">
                <a:avLst/>
              </a:prstGeom>
              <a:solidFill>
                <a:srgbClr val="7030A0"/>
              </a:solidFill>
              <a:ln w="9525" cap="flat" cmpd="sng" algn="ctr">
                <a:solidFill>
                  <a:srgbClr val="7451E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D22CDD52-081B-4D89-88D1-FFA6447823C9}"/>
                  </a:ext>
                </a:extLst>
              </p:cNvPr>
              <p:cNvSpPr txBox="1"/>
              <p:nvPr/>
            </p:nvSpPr>
            <p:spPr>
              <a:xfrm>
                <a:off x="10045381" y="3329781"/>
                <a:ext cx="65274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s-ES" dirty="0">
                    <a:solidFill>
                      <a:srgbClr val="7451E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2016</a:t>
                </a:r>
                <a:endParaRPr lang="fr-FR" dirty="0">
                  <a:solidFill>
                    <a:srgbClr val="7451E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3E09C1E-53CE-4B8E-9C37-04786463F144}"/>
                </a:ext>
              </a:extLst>
            </p:cNvPr>
            <p:cNvSpPr/>
            <p:nvPr/>
          </p:nvSpPr>
          <p:spPr>
            <a:xfrm>
              <a:off x="9723212" y="1435101"/>
              <a:ext cx="1297079" cy="535500"/>
            </a:xfrm>
            <a:prstGeom prst="rect">
              <a:avLst/>
            </a:prstGeom>
            <a:pattFill prst="wdUpDiag">
              <a:fgClr>
                <a:srgbClr val="7030A0"/>
              </a:fgClr>
              <a:bgClr>
                <a:schemeClr val="bg1"/>
              </a:bgClr>
            </a:pattFill>
            <a:ln w="9525" cap="flat" cmpd="sng" algn="ctr">
              <a:solidFill>
                <a:srgbClr val="7451EB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0F8F51FC-7A98-461C-80AC-7CE554CC6139}"/>
              </a:ext>
            </a:extLst>
          </p:cNvPr>
          <p:cNvGrpSpPr/>
          <p:nvPr/>
        </p:nvGrpSpPr>
        <p:grpSpPr>
          <a:xfrm>
            <a:off x="7594475" y="2467462"/>
            <a:ext cx="1297079" cy="2926675"/>
            <a:chOff x="7813253" y="1965662"/>
            <a:chExt cx="1297079" cy="2926675"/>
          </a:xfrm>
          <a:solidFill>
            <a:schemeClr val="accent1"/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9C8C107-F254-46B6-A137-493E11CD3722}"/>
                </a:ext>
              </a:extLst>
            </p:cNvPr>
            <p:cNvSpPr/>
            <p:nvPr/>
          </p:nvSpPr>
          <p:spPr>
            <a:xfrm>
              <a:off x="7813253" y="1965662"/>
              <a:ext cx="1297079" cy="2926675"/>
            </a:xfrm>
            <a:prstGeom prst="rect">
              <a:avLst/>
            </a:prstGeom>
            <a:grpFill/>
            <a:ln w="9525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0E8E170E-AEBC-4A09-A798-B992A251821B}"/>
                </a:ext>
              </a:extLst>
            </p:cNvPr>
            <p:cNvSpPr txBox="1"/>
            <p:nvPr/>
          </p:nvSpPr>
          <p:spPr>
            <a:xfrm>
              <a:off x="8135421" y="3244333"/>
              <a:ext cx="6527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472C4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ES" dirty="0">
                  <a:solidFill>
                    <a:srgbClr val="4472C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2015</a:t>
              </a:r>
              <a:endParaRPr lang="fr-FR" dirty="0">
                <a:solidFill>
                  <a:srgbClr val="4472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6E1CB95A-908B-4057-AA4F-9AA45EE1489B}"/>
              </a:ext>
            </a:extLst>
          </p:cNvPr>
          <p:cNvSpPr/>
          <p:nvPr/>
        </p:nvSpPr>
        <p:spPr>
          <a:xfrm>
            <a:off x="7594474" y="5346883"/>
            <a:ext cx="1297080" cy="369332"/>
          </a:xfrm>
          <a:prstGeom prst="rect">
            <a:avLst/>
          </a:prstGeom>
          <a:pattFill prst="wdUpDiag">
            <a:fgClr>
              <a:srgbClr val="4472C4"/>
            </a:fgClr>
            <a:bgClr>
              <a:schemeClr val="bg1"/>
            </a:bgClr>
          </a:pattFill>
          <a:ln w="9525" cap="flat" cmpd="sng" algn="ctr">
            <a:solidFill>
              <a:srgbClr val="4472C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8A5B9C5C-7926-4DDF-A163-FD3EF98FF61E}"/>
              </a:ext>
            </a:extLst>
          </p:cNvPr>
          <p:cNvCxnSpPr>
            <a:cxnSpLocks/>
          </p:cNvCxnSpPr>
          <p:nvPr/>
        </p:nvCxnSpPr>
        <p:spPr>
          <a:xfrm>
            <a:off x="7157266" y="2467462"/>
            <a:ext cx="0" cy="2865796"/>
          </a:xfrm>
          <a:prstGeom prst="line">
            <a:avLst/>
          </a:prstGeom>
          <a:ln w="38100">
            <a:solidFill>
              <a:srgbClr val="70AD4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259BADC3-D078-401B-94E2-8CBE07930657}"/>
              </a:ext>
            </a:extLst>
          </p:cNvPr>
          <p:cNvSpPr txBox="1"/>
          <p:nvPr/>
        </p:nvSpPr>
        <p:spPr>
          <a:xfrm>
            <a:off x="6816987" y="3746134"/>
            <a:ext cx="6527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0AD4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1579</a:t>
            </a:r>
            <a:endParaRPr lang="fr-FR" dirty="0">
              <a:solidFill>
                <a:srgbClr val="70AD4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C572568F-F907-4399-9F24-67031907C874}"/>
              </a:ext>
            </a:extLst>
          </p:cNvPr>
          <p:cNvCxnSpPr>
            <a:cxnSpLocks/>
          </p:cNvCxnSpPr>
          <p:nvPr/>
        </p:nvCxnSpPr>
        <p:spPr>
          <a:xfrm>
            <a:off x="7157266" y="5333258"/>
            <a:ext cx="0" cy="382957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E39DEED9-83E0-4BC8-BA25-D90CBD3621F0}"/>
              </a:ext>
            </a:extLst>
          </p:cNvPr>
          <p:cNvCxnSpPr>
            <a:cxnSpLocks/>
          </p:cNvCxnSpPr>
          <p:nvPr/>
        </p:nvCxnSpPr>
        <p:spPr>
          <a:xfrm flipH="1">
            <a:off x="6961299" y="5716215"/>
            <a:ext cx="39193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0E586C18-69F1-4822-8A3B-55AB9A3B15AF}"/>
              </a:ext>
            </a:extLst>
          </p:cNvPr>
          <p:cNvCxnSpPr>
            <a:cxnSpLocks/>
          </p:cNvCxnSpPr>
          <p:nvPr/>
        </p:nvCxnSpPr>
        <p:spPr>
          <a:xfrm>
            <a:off x="7149019" y="1936901"/>
            <a:ext cx="8247" cy="530561"/>
          </a:xfrm>
          <a:prstGeom prst="line">
            <a:avLst/>
          </a:prstGeom>
          <a:ln w="38100">
            <a:solidFill>
              <a:srgbClr val="7451E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8EE2777E-0E1C-466C-A0E4-1E3E593D3783}"/>
              </a:ext>
            </a:extLst>
          </p:cNvPr>
          <p:cNvCxnSpPr>
            <a:cxnSpLocks/>
          </p:cNvCxnSpPr>
          <p:nvPr/>
        </p:nvCxnSpPr>
        <p:spPr>
          <a:xfrm flipH="1">
            <a:off x="6980631" y="1936901"/>
            <a:ext cx="391934" cy="0"/>
          </a:xfrm>
          <a:prstGeom prst="line">
            <a:avLst/>
          </a:prstGeom>
          <a:ln w="38100">
            <a:solidFill>
              <a:srgbClr val="7451E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6F3591E-B929-41E4-92B6-ECF6C13F04FE}"/>
              </a:ext>
            </a:extLst>
          </p:cNvPr>
          <p:cNvCxnSpPr>
            <a:cxnSpLocks/>
          </p:cNvCxnSpPr>
          <p:nvPr/>
        </p:nvCxnSpPr>
        <p:spPr>
          <a:xfrm flipH="1">
            <a:off x="6951571" y="5333258"/>
            <a:ext cx="391934" cy="0"/>
          </a:xfrm>
          <a:prstGeom prst="line">
            <a:avLst/>
          </a:prstGeom>
          <a:ln w="38100">
            <a:solidFill>
              <a:srgbClr val="70AD4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ABF638F7-176D-4495-B734-DD8254487026}"/>
              </a:ext>
            </a:extLst>
          </p:cNvPr>
          <p:cNvCxnSpPr>
            <a:cxnSpLocks/>
          </p:cNvCxnSpPr>
          <p:nvPr/>
        </p:nvCxnSpPr>
        <p:spPr>
          <a:xfrm flipH="1">
            <a:off x="6961299" y="2467462"/>
            <a:ext cx="391934" cy="0"/>
          </a:xfrm>
          <a:prstGeom prst="line">
            <a:avLst/>
          </a:prstGeom>
          <a:ln w="38100">
            <a:solidFill>
              <a:srgbClr val="70AD4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ZoneTexte 56">
            <a:extLst>
              <a:ext uri="{FF2B5EF4-FFF2-40B4-BE49-F238E27FC236}">
                <a16:creationId xmlns:a16="http://schemas.microsoft.com/office/drawing/2014/main" id="{7CC52910-3E5A-41D3-BEE0-4A4AB6E2A5AF}"/>
              </a:ext>
            </a:extLst>
          </p:cNvPr>
          <p:cNvSpPr txBox="1"/>
          <p:nvPr/>
        </p:nvSpPr>
        <p:spPr>
          <a:xfrm>
            <a:off x="6743700" y="20214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48</a:t>
            </a:r>
            <a:endParaRPr lang="fr-FR" dirty="0"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ED2131F-7E3F-4CC8-9D2F-E5BF97714100}"/>
              </a:ext>
            </a:extLst>
          </p:cNvPr>
          <p:cNvSpPr/>
          <p:nvPr/>
        </p:nvSpPr>
        <p:spPr>
          <a:xfrm>
            <a:off x="6877050" y="1215457"/>
            <a:ext cx="3930380" cy="457727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8C0D20AD-C321-4DE5-8F98-28531748E574}"/>
              </a:ext>
            </a:extLst>
          </p:cNvPr>
          <p:cNvSpPr txBox="1"/>
          <p:nvPr/>
        </p:nvSpPr>
        <p:spPr>
          <a:xfrm>
            <a:off x="7660236" y="1259654"/>
            <a:ext cx="2462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Bâtiments dans </a:t>
            </a:r>
            <a:r>
              <a:rPr lang="fr-FR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datasets</a:t>
            </a:r>
            <a:endParaRPr lang="fr-FR" i="1" u="none" strike="noStrike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Google Sans"/>
            </a:endParaRP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6B70BE14-9755-4E83-8A50-10DB62FFD515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10534336" y="2204651"/>
            <a:ext cx="34570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02B4619A-C007-48A9-9898-BEEDD520F0F2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8891554" y="5531549"/>
            <a:ext cx="345703" cy="2029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23646E92-5DC2-42F1-8FB3-4D8E67DB4B15}"/>
              </a:ext>
            </a:extLst>
          </p:cNvPr>
          <p:cNvSpPr txBox="1"/>
          <p:nvPr/>
        </p:nvSpPr>
        <p:spPr>
          <a:xfrm>
            <a:off x="10880040" y="1909793"/>
            <a:ext cx="1082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solidFill>
                  <a:srgbClr val="7F7F7F"/>
                </a:solidFill>
                <a:latin typeface="Google Sans"/>
              </a:rPr>
              <a:t>Bâtimens</a:t>
            </a:r>
            <a:r>
              <a:rPr lang="es-ES" sz="1600" dirty="0">
                <a:solidFill>
                  <a:srgbClr val="7F7F7F"/>
                </a:solidFill>
                <a:latin typeface="Google Sans"/>
              </a:rPr>
              <a:t> </a:t>
            </a:r>
            <a:r>
              <a:rPr lang="es-ES" sz="1600" dirty="0" err="1">
                <a:solidFill>
                  <a:srgbClr val="7F7F7F"/>
                </a:solidFill>
                <a:latin typeface="Google Sans"/>
              </a:rPr>
              <a:t>ajoutés</a:t>
            </a:r>
            <a:endParaRPr lang="fr-FR" sz="1600" dirty="0">
              <a:solidFill>
                <a:srgbClr val="7F7F7F"/>
              </a:solidFill>
              <a:latin typeface="Google Sans"/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B36F14A3-1328-4521-B7BC-1426B30350F5}"/>
              </a:ext>
            </a:extLst>
          </p:cNvPr>
          <p:cNvSpPr txBox="1"/>
          <p:nvPr/>
        </p:nvSpPr>
        <p:spPr>
          <a:xfrm>
            <a:off x="9237258" y="5423827"/>
            <a:ext cx="1071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solidFill>
                  <a:srgbClr val="7F7F7F"/>
                </a:solidFill>
                <a:latin typeface="Google Sans"/>
              </a:rPr>
              <a:t>Bâtimens</a:t>
            </a:r>
            <a:r>
              <a:rPr lang="es-ES" sz="1600" dirty="0">
                <a:solidFill>
                  <a:srgbClr val="7F7F7F"/>
                </a:solidFill>
                <a:latin typeface="Google Sans"/>
              </a:rPr>
              <a:t> </a:t>
            </a:r>
            <a:r>
              <a:rPr lang="es-ES" sz="1600" dirty="0" err="1">
                <a:solidFill>
                  <a:srgbClr val="7F7F7F"/>
                </a:solidFill>
                <a:latin typeface="Google Sans"/>
              </a:rPr>
              <a:t>supprimés</a:t>
            </a:r>
            <a:endParaRPr lang="fr-FR" sz="1600" dirty="0">
              <a:solidFill>
                <a:srgbClr val="7F7F7F"/>
              </a:solidFill>
              <a:latin typeface="Google Sans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B7A488E-24B2-4DA7-93E6-C5405C9E022C}"/>
              </a:ext>
            </a:extLst>
          </p:cNvPr>
          <p:cNvSpPr txBox="1"/>
          <p:nvPr/>
        </p:nvSpPr>
        <p:spPr>
          <a:xfrm rot="187305">
            <a:off x="7958544" y="308240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TextBox 3">
            <a:extLst>
              <a:ext uri="{FF2B5EF4-FFF2-40B4-BE49-F238E27FC236}">
                <a16:creationId xmlns:a16="http://schemas.microsoft.com/office/drawing/2014/main" id="{C16749E6-CA48-4A18-AAB5-B990C0C23F2D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Anticipation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besoins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consommation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électrique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bâtiments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Encre 2">
                <a:extLst>
                  <a:ext uri="{FF2B5EF4-FFF2-40B4-BE49-F238E27FC236}">
                    <a16:creationId xmlns:a16="http://schemas.microsoft.com/office/drawing/2014/main" id="{798823CE-702B-4873-B36E-32C946CEA6B5}"/>
                  </a:ext>
                </a:extLst>
              </p14:cNvPr>
              <p14:cNvContentPartPr/>
              <p14:nvPr/>
            </p14:nvContentPartPr>
            <p14:xfrm>
              <a:off x="7327800" y="1746360"/>
              <a:ext cx="3372480" cy="4489560"/>
            </p14:xfrm>
          </p:contentPart>
        </mc:Choice>
        <mc:Fallback xmlns="">
          <p:pic>
            <p:nvPicPr>
              <p:cNvPr id="3" name="Encre 2">
                <a:extLst>
                  <a:ext uri="{FF2B5EF4-FFF2-40B4-BE49-F238E27FC236}">
                    <a16:creationId xmlns:a16="http://schemas.microsoft.com/office/drawing/2014/main" id="{798823CE-702B-4873-B36E-32C946CEA6B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18440" y="1737000"/>
                <a:ext cx="3391200" cy="450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6356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17438</TotalTime>
  <Words>1951</Words>
  <Application>Microsoft Office PowerPoint</Application>
  <PresentationFormat>Grand écran</PresentationFormat>
  <Paragraphs>443</Paragraphs>
  <Slides>48</Slides>
  <Notes>39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48</vt:i4>
      </vt:variant>
    </vt:vector>
  </HeadingPairs>
  <TitlesOfParts>
    <vt:vector size="58" baseType="lpstr">
      <vt:lpstr>Arial</vt:lpstr>
      <vt:lpstr>Calibri</vt:lpstr>
      <vt:lpstr>Calibri Light</vt:lpstr>
      <vt:lpstr>Calibri Light (En-têtes)</vt:lpstr>
      <vt:lpstr>docs-Roboto</vt:lpstr>
      <vt:lpstr>Fira Sans Condensed Medium</vt:lpstr>
      <vt:lpstr>Google Sans</vt:lpstr>
      <vt:lpstr>Roboto</vt:lpstr>
      <vt:lpstr>Wingdings</vt:lpstr>
      <vt:lpstr>Office Theme</vt:lpstr>
      <vt:lpstr>Formation Data Scientist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</dc:creator>
  <cp:lastModifiedBy>Samir Hinojosa Diazgranados</cp:lastModifiedBy>
  <cp:revision>492</cp:revision>
  <dcterms:created xsi:type="dcterms:W3CDTF">2019-08-03T17:49:11Z</dcterms:created>
  <dcterms:modified xsi:type="dcterms:W3CDTF">2021-09-02T09:51:51Z</dcterms:modified>
</cp:coreProperties>
</file>