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1.xml" ContentType="application/vnd.openxmlformats-officedocument.presentationml.notesSlide+xml"/>
  <Override PartName="/ppt/ink/ink4.xml" ContentType="application/inkml+xml"/>
  <Override PartName="/ppt/notesSlides/notesSlide2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7.xml" ContentType="application/vnd.openxmlformats-officedocument.presentationml.notesSlide+xml"/>
  <Override PartName="/ppt/ink/ink11.xml" ContentType="application/inkml+xml"/>
  <Override PartName="/ppt/notesSlides/notesSlide28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8" r:id="rId2"/>
    <p:sldId id="462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9" r:id="rId23"/>
    <p:sldId id="485" r:id="rId24"/>
    <p:sldId id="490" r:id="rId25"/>
    <p:sldId id="491" r:id="rId26"/>
    <p:sldId id="486" r:id="rId27"/>
    <p:sldId id="487" r:id="rId28"/>
    <p:sldId id="488" r:id="rId29"/>
    <p:sldId id="464" r:id="rId30"/>
    <p:sldId id="4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83628" autoAdjust="0"/>
  </p:normalViewPr>
  <p:slideViewPr>
    <p:cSldViewPr snapToGrid="0">
      <p:cViewPr varScale="1">
        <p:scale>
          <a:sx n="96" d="100"/>
          <a:sy n="96" d="100"/>
        </p:scale>
        <p:origin x="15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46:59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8308 11254 0,'35'0'78,"71"0"-62,-35-18-16,-19 0 15,72-17-15,-89 0 16,18 35 0,-18 0-1,18-18-15,0 18 16,0 0-16,-18 0 16,1 0-1,-1 0-15,-17 0 0,-1 0 16,19 0-1,-1-18-15,0 18 16,0-17-16,-17 17 31</inkml:trace>
  <inkml:trace contextRef="#ctx0" brushRef="#br0" timeOffset="1111.25">18556 4674 0,'0'0'0,"18"0"16,-1 0 0,36-17-1,0-1 1,18 0-16,17-17 15,88-53 1,-70 35-16,71 0 16,-89 0-16,35 18 15,-52 17-15,-54 18 16,1-17-16,0 17 47,-1 0-32</inkml:trace>
  <inkml:trace contextRef="#ctx0" brushRef="#br0" timeOffset="2014.4">18556 11324 0,'18'0'47,"-1"0"-47,1 0 0,0 0 15,35 0 1,-1 0-16,19-35 15,53-36-15,34 1 16,1 34 0,35-52-1,-70 35-15,-19 18 16,-69 17-16</inkml:trace>
  <inkml:trace contextRef="#ctx0" brushRef="#br0" timeOffset="10166.35">27464 16863 0,'0'0'0,"17"0"16,1 0 30,17 0-30,1 0 0,16 0-16,1 17 15,0-17-15,36 0 16,-72 18-16,54-18 16,-1 0-16,-34 0 15,87 0-15,18 0 16,-17-18-16,-19 1 15,54-18-15,-71 17 16,1 18-16,-19-35 31,177-71-31,-194 88 16,18-17-16,-1 35 16,-17-35-16,-18 17 15,1 0-15,-19 1 16,1 17-16,-18-18 15,18 0 1,17-35 0,-18 36-16,19-36 15,-36 18-15,17 17 16,-17 0-16,0-35 16,0 18-1,0 17-15,-17 1 16,-19-1-16,19 1 15,17-1-15,-18 18 16,-52-35 0,17 17-16,0 0 15,0-17-15,0 17 16,-18 1-16,18-1 16,18 1-16,-18-1 15,18 0-15,0 18 16,-18-35-16,17 35 15,1 0 1,-159-35-16,124 35 16,-36-36-16,18 36 15,-1-35-15,1 35 16,35 0-16,-17 0 16,-1 0-16,18 0 15,0 0-15,36 0 16,-1 0-1,0 0 17,-17 0-32,18 18 15,-36-18-15,-18 35 16,-35-17-16,53-1 16,-53 1-16,54 17 15,16-17-15,-34 0 16,52-1-16,-17 18 31,17-35-15,18 18 15,-17-18-15,17 18-1,-18-1-15,18 1 16,-18 35-1,1-53-15,17 18 16,0-1 0,0 1-16,0-1 15,0 19 1,0-19-16,0 1 16,0 0-1,0-1-15,0 1 16,0 0-16,0 17 15,0-17 1,0-1 0,0 1-1,0-1-15,0 1 16,17 0 0,1-1-16,-18 1 15,0 0 1,0-1-16,35 19 15,-35-19-15,18 1 16,-18-1-16,17 19 31,-17-19-15,18-17-16,-18 18 16,0 0-16,18-18 15,-1 0-15,1 0 16,0 17 15,17 1-31,-17 0 31,-1-18-31,1 17 16,17-17 0,0 0-1,-35 18 1,18-18-16,17 18 15,-17-18 1,0 0 0,34 35-16,1-35 15,0 0 1,-17 0-16,-1 0 16,-17 0-16,-1 0 15,1 0-15,-1 0 31,19 0-31,-19 0 16,1 17 31,-71-17 390</inkml:trace>
  <inkml:trace contextRef="#ctx0" brushRef="#br0" timeOffset="112356.67">18697 3951 0,'-17'0'15,"-1"-18"17,0 18-17,1 0 1,-36 0-1,0 0-15,0 0 16,0 0-16,35 0 16,-35 0-16,1 0 15,-1 0-15,0 0 16,-18 18 0,-17 17-1,17-17 1,1 17-1,35-35-15,17 18 16,0 0-16,1-1 31,17 1-15,0 0 0,0-1-1,0 18-15,53 54 16,-18-54-16,71 71 15,-18-18 17,-18-35-17,19 0 1,-54-18 0,0-17-1,18-1 1,18-17-1,87 18 1,1-18 0,18-18 15,-142 1-31,53-19 16,-70 19 15,17-54-16,-35 36 17,0 17-32,0-17 15,0-18 1,-71-35 0,36 53-1,17-1-15,1 36 16,-89-70-1,-35-1 1,35 36 15,71 35-31,-18-18 16,-53 18 0,71 0-1,-1 0-15,19 0 16</inkml:trace>
  <inkml:trace contextRef="#ctx0" brushRef="#br0" timeOffset="129612.17">8361 10724 0,'0'-17'0,"-18"17"46,1 0 17,-1 0-47,0 0 30,-17 0-30,17 0 0,1 0 15,-1 0-31,0 0 31,18 17-15,-17-17-1,17 18 17,0 17-1,0-17 0,0 0-31,0-1 16,0 1-16,0 17 15,0 18 1,0-35 0,0 52-1,17-34 1,-17-19 0,18 1-16,-18-1 15,18 1 1,-1-18-1,1 18 1,0-1 0,17 1-1,-17-18-15,-1 35 16,18-35 0,1 36-1,70 17 1,-89-36-16,18 1 15,-17-1 1,17-17 0,-17 0-16,35 0 15,18 0 1,-1 0 0,-52 0-1,52-17 1,-17-36-1,18 0 1,-36-18 0,18-17 15,-18 35-15,-17-17-1,-18 52-15,0-35 16,-35-35-1,-1 53 1,1-18 15,0 18-15,17-1 0,-17 19-16,17-1 15,1 0 1,-1 18-1,0 0 1,-17-35-16,-71 17 16,0-17-1,53 18 1,0 17 0,18-18-1,-18 18 1,0 0-1,-17 0 1,35 0 0,-18 0-1,35 0 1,-17 0 0,-1 18 15,19-1-16,-18-17 1,35 18 0,-36 17-1,1-17 1,35-1 0,-18 1 15,18 0 109,0-1 79,0 1-203,-17 17-16,17-17 15,0-1 1,0 19-16,0-1 16,0-17-1,0-1 17,0 1-17</inkml:trace>
  <inkml:trace contextRef="#ctx0" brushRef="#br0" timeOffset="132019.01">18803 10619 0,'0'0'0,"-18"-18"16,1 0-1,-19 18 1,1-17-16,0 17 0,0-18 16,-18 18-1,-35-18-15,17 1 0,53 17 16,-52-18-1,-18 18-15,-18-17 16,0 17 0,0 0-1,53 17-15,-35 18 16,35 1-16,-17-19 16,17 19-1,35-36-15,-17 17 16,35 1 15,0 0-15,0-1-1,0 36-15,0-35 16,0 17 0,0 0-1,0 1-15,17-19 16,1 18-1,35 18 1,-18-17-16,0-19 16,-17 19-16,17-1 15,36 18 1,-1 0 0,-17-36-1,-17-17 1,-1 18-1,18 0 1,0-18-16,35 17 0,-53-17 16,18 0-1,0 18-15,-35-18 16,-1 0 0,19 0-16,-1 0 15,0 0-15,18 0 16,123-35-1,-34-1 1,-19-34 0,-17-36-1,-88 53-15,34 18 16,-52-1 0,18-16-1,-18-1-15,0 17 0,18 1 16,-18 17 15,-36-17-15,-16 0-1,34 17 1,-70-17 0,52 35-1,-16 0 1,34 0-1,0 0 64,1 0-64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51:57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6615 0,'0'0'0,"18"0"15,-1 0 1,18 0-16,18 17 15,-17 1 1,122 17 0,-69-35-1,-54 0 1,53 35 0,71-35-1,-71 36-15,18-36 16,-18 35-16,88-17 15,-17 17 1,0 0 0,-36-17-1,-17-18 1,-71 0 0,18 0-16</inkml:trace>
  <inkml:trace contextRef="#ctx0" brushRef="#br0" timeOffset="7842.11">1887 6615 0,'18'0'31,"0"-18"0,35 18-31,-1 0 0,1 0 16,141 18 15,-70-1-31,158 1 16,106 35 0,388 53 15,-617-89-16,35 36-15,124 35 16,-177-52-16,300-72 31,-141-87-15,35 35 0,-53 35-1,-70 0 1,-107 18-1,1-18 1,-18 0 0,1-35-1,-19-18 1,-52 53 0,35-35-1,-53 17 1,0 36-16,0-53 15,0 52 1,0 1-16,0-36 16,-53 1-16,18 35 15,-36-36-15,18 18 16,-123-35 0,-89 0-1,-105 53 1,-89 17-1,-53-35 1,160-18 0,52 18-1,-53 53 1,0 0 0,212 0-1,0 0-15,18 0 0,-177 36 16,106-1-1,-18 0-15,-123 36 16,123-36 15,124-17-15,18 17 0,-19 53-1,54-52-15,-18-1 16,-17 88-1,17-35 1,17 18 0,36-18-1,0-17 1,-17 35 0,17 0-1,0 0 1,53-18 15,35-35-15,-18-18-1,124-17 1,212 35 0,-88-1-1,-54-16 16,-246-19-15</inkml:trace>
  <inkml:trace contextRef="#ctx0" brushRef="#br0" timeOffset="12927.24">15081 9596 0,'36'-53'93,"34"-71"-77,-70 89 0,35-89-1,-35 1-15,18-177 16,-18 106-1,35-212 1,-17 406 140,0-17-156,17-1 16,-18 0-16,1 18 16,35 0-1,-35 0 1,52 0-1,54 0-15,105 36 32,177 34-17,-265-70 1,123 0 0,142 0-1,-18 0 1,106 0-1,-141 0 1,52 36 0,-246-19-1,-53 1-15,70-1 16,301 54 0,-301-36-1,18 1-15,-53-36 0,106 35 31,18 0-15,-1-35 0,19 18-1,122-1 1,54 36 0,-71 18-1,18-53 1,-54-1-1,-140 1-15,-106-18 16,35 0-16,-18 0 16,19 17-16,175-17 31,195 18-15,-354-18-1,160 0-15,-36 0 16,0 0-1,53 18 1,-17-18 0,-177 0-1,124 0-15,-107 0 16,36 0 0,477 0-1,-177 0 1,-371 0-1,212 0 1,124 0 0,-283 0-1,-35 0-15,18 0 16,-18 0-16,141 0 16,-35 0 15,-106 0-31,248 0 15,-178 0-15,142 0 32,-18 0-17,-194 0 1,141 0-16,-88 0 16,89 17-1,-160-17 1,-105 0-1,17 0 1,36 0 0,52 0-1,-35 0 1,-17 0 15,35 0-15,0-17-1,-71 17 1,-18 0 0,1 0 46,0 0-31,-36 35 16,0 0-47,1 36 16,-18-54-16,-1 72 16,-70 34-16,89-88 15,-18 18-15,-18 53 16,35-71-16,0-35 62,1 0 32,-1 0-78,0 0-16,1 0 15,-36 0 1,-106 0 15,53 0-31,-105 0 16,69 0-1,37 0 1,16 0-16,1 0 16,-18 0-16,36 0 15,-36 0-15,53 0 16,0 18 0,36-18-16,-1 0 15,0 0-15,1 0 188,-1 0-173</inkml:trace>
  <inkml:trace contextRef="#ctx0" brushRef="#br0" timeOffset="16181.77">1940 7973 0,'18'0'31,"17"0"-15,0 0-16,18 0 15,36 0 1,-19 0 0,1 0-16,52 0 15,18 0-15,-17 0 16,52 0-16,-70 0 16,35 0-1,565 0 1,-477 0-16,18 0 15,-35 0-15,-1 0 16,-17 0-16,-35 0 16,88 0-16,-88 0 15,52 0-15,19 0 16,-19 0-16,-17 0 16,-35 0-16,-35 0 31,-107 0-16,19 0 48,-36-18-63,17 18 16,18-17-1,-35-1-15,18 18 16,-18-18-16,18 18 15,-1-17-15,-17-36 16,18 35-16,0 0 16,17-52-16,53-1 15,-17 18 1,-36 0 0,-17 53-1,17-17 1,-18-1-1,1 1 1,0-1-16,-18 0 16,0-17-1,0 17-15,0-17 16,0 17 0,-36-17-1,-16 0-15,-54-18 16,-35-18-1,0 36 1,-142-35 0,36 34-1,-35 1 1,88 17 0,18 1-16,105 17 0,-123-18 15,-53 18 1,159 0-1,-194 18 1,88-1 0,-71 19-16,-35-19 15,-970 71 1,847-88 0,211 0-1,142 0 1,52 18-1,-17-18 64,0 0-64,-18 0-15,0 0 16,0 18-16,0-1 15,18-17-15,-1 36 16,1-36 0,17 17-1,1-17 1,17 18 0,-18 35-1,18 88 1,0-18 15,0-52-31,35 88 16,-35-106-1,18 0-15,0 0 16,-1-36 0,1 1-16,-18-1 15,18-17 1,-1 0-1,1 18 1,0-18 0,-1 0-16,1 18 15,17-1-15,0-17 16,-17 0 0,17 0-1,-17 0-15,35 0 16,-36 0-16,89 0 15,0 0 1,-53 0-16,-18 0 16,18 0-16,-35 0 15,-1 0 1,-17 18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0:4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5574 2999 0,'0'0'0,"123"-53"0,-52-18 16,17 36-16,-35 17 15,-18-17 1,-17 35-1,0 0 1,87 0 0,195 0-1,-35-18-15,-53-52 16,123 17-16,-124-18 16,971-140-1,-53-19 1,-582 72-1,-212 69 1,-247 36-16,36 18 16,17 18-16,-35-1 15,-54 18 1,-34 0-16,-18-18 62,35 1-46,18 17-16,-35-18 16,0 18-1,-1-18 1,1 18 0,-18-17-16,-53 34 46,35 1-30</inkml:trace>
  <inkml:trace contextRef="#ctx0" brushRef="#br0" timeOffset="687">6209 1517 0,'0'0'16,"18"0"-16,-1 0 15,36 0 1,18 0-16,-54 0 16,36 0-16,71 71 15,246 175 1,283 195 0,-159-70-16,-18-36 15,106 88-15,-159-176 16,671 441-1,-195-282 1,-546-265 0,-88-88-1,-159-53-15,-89 0 32,-17-35 77,0 17-93</inkml:trace>
  <inkml:trace contextRef="#ctx0" brushRef="#br0" timeOffset="5246.36">24024 14305 0,'-17'0'47,"-19"-17"-31,-17-19-16,-53-34 15,1 34 1,87 19-16,0 17 0,1-18 15,-19 0-15,-16 18 16,-54 0 15,88 0-31,-52 36 16,-36 87 0,0-70-1,88-18-15,-17-17 16,-18 35-1,-35 18 17,88-36-17,0 53 1,-18-17 0,-17 52-1,17-52 1,1-36-16,17 53 15,0-53-15,0-17 16,17 17 0,19 1-16,-1-19 15,-18 1-15,1 17 16,17-17 0,1-18-16,17 35 15,52 0 1,37 1-16,87-36 31,-159-18-31,-52-35 16,17-35-16,18-18 15,0 0-15,-18-53 16,18 36 0,0-18-16,0 53 0,-18 17 15,-17 53-15,-18 1 16,0-1-1,0 1 1,-18 17-16,-17-36 16,-53 1-1,17 0-15,-52 17 16,70 0 0,-35-17-1,70 17 1</inkml:trace>
  <inkml:trace contextRef="#ctx0" brushRef="#br0" timeOffset="204586.94">8767 12982 0,'17'0'16,"1"0"15,-1 0-16,1 0 1,0 0-16,17 0 31,141 0-31,-52 0 16,105 0 0,36 0-16,617 0 15,-71 0 1,-582 0-16,18 18 31,-229-18-31,17 0 16,-35 18 15,18-18 0,-18 17 47</inkml:trace>
  <inkml:trace contextRef="#ctx0" brushRef="#br0" timeOffset="206889.96">8431 12030 0,'36'0'94,"-1"0"-78,-17 17-16,17-17 15,18 0 1,-36 0 0,1 0-1,0 0 17,-1 0-17,1 0-15,17 18 16,-17-18-1,17 0-15,18 0 16,-18 0-16,18 0 16,-35 0-16,564 18 15,441-18 1,35 70 0,-793-70-1,88 35 1,-318-35-1,-53 0 48,-17 0-32,17 0 47,1 0-31,17 18-31,-18-18 46,1 0 32,-1 0-94,0 0 16</inkml:trace>
  <inkml:trace contextRef="#ctx0" brushRef="#br0" timeOffset="210034.42">7867 14270 0,'0'-18'0,"18"18"31,17 0-15,-17-17-16,17 17 16,0 0-1,0 0-15,106 0 16,-105 0-1,105 0 1,653-36 0,-371 1-1,-264 35 1,52 0-16,-228 0 62,-36 0-30,53 18-32,-18-18 15,0 0 17,1 0 30,-1 0-31</inkml:trace>
  <inkml:trace contextRef="#ctx0" brushRef="#br0" timeOffset="213003.32">11783 14270 0,'-18'0'78,"-35"0"-62,18 0-16,17 0 16,-35 0-1,-264-18 1,-106 18-16,-336-53 31,248 36-31,334 17 16,124 0-1,36 0-15,34 0 110,1 0-95,17 0 1</inkml:trace>
  <inkml:trace contextRef="#ctx0" brushRef="#br0" timeOffset="214002.17">11465 13264 0,'-35'-17'16,"17"-1"-16,-17 18 15,-18 0-15,-17 0 16,-19 0-16,1 0 15,18 18-15,-89-1 16,-176 19 0,282-19-16,0-17 15,-141 0 1,-177 0-16,36-17 31,88-1-15,195 18-1,34 0 17,0 0-17,-17 0 1,17 18 0,1-18-16,-1 0 109,0 0-93,-17 0-1,0 0-15,0 0 16,17 0-1</inkml:trace>
  <inkml:trace contextRef="#ctx0" brushRef="#br0" timeOffset="-212780.53">11871 12471 0,'-35'0'47,"17"0"0,0 0-31,1 0 15,-18 0-31,-1 0 16,-17 0-1,-17 0 1,-160 0-16,-140 0 15,211 0-15,142 0 16,-36 0-16,-71 17 16,-229-17-1,107 0-15,-19 0 0,71 0 16,-53 0 0,-18 0-16,18 0 15,53 18 1,36-18-16,-54 18 0,36-18 15,87 0 1,37 0-16,34 0 16,-17 0-16,-1 0 15,-52 0 1,35 17-16,18-17 16,-18 0-16,18 0 15,-1 0 204,19 0-203,-1 0 15,1 0-16,-1-17 1,0 17 78,18 35-79,0 18 1,0 17-16,0 1 16,0-36-16,-17 18 15,17 88-15,-18 18 16,18-18 0,-53 18-1,18-53 1,-1-18-16,19-35 15,-1 17-15,1-17 16,-1 0-16,0 0 16,18 0 15,0-18-31,0-17 16,0 0-1,0-1-15,0 1 16,0-1-1,0 19 1,0-19-16,0 1 16,0 17-16,0-17 15,0 17 1,0-17 31,0 0-32,18 17 1,0-35 15,-1 0-15,1 0 0,88 0-1,-36 0 1,1 0-16,-36 0 15,36 0 1,-36 0-16,18 0 16,141-35-1,123-54 1,160 36 0,-354 53-1,-88 0-15,36-17 16,-53 17 62,-36 0 78,0 0-156,1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1:0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6720 3069 0,'0'0'0,"36"0"16,-19 0 0,36-17-16,0-19 15,53 1 1,-35 0-16,-36 35 15,229-53 1,36-35-16,406-195 16,35 1-1,-195 106 17,-334 105-32,0-17 15,-18 17-15,35 1 16,177-54-1,-177 72-15,-70 16 16,-71 1-16,-53 35 16,-17 0 46,-36-18 16</inkml:trace>
  <inkml:trace contextRef="#ctx0" brushRef="#br0" timeOffset="872.83">8008 1676 0,'18'0'62,"35"35"-62,17 0 16,-35-17-16,124 88 16,-106-71-1,-35-35-15,-18 18 0,88 52 16,318 177-16,-106 18 15,246 140-15,-158-105 16,177 177 0,-177-178-1,-229-175-15,-71-36 16,71-17 0,-142-54-16,1-17 15,-1 0 32,-17-35 94,-52-36-126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27:44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15064 5080 0,'0'0'0,"17"0"31,1 0-31,0 0 15,52 18-15,18-1 16,-17-17 0,-18 18-16,35-18 15,-70 0 1,140 0 0,160 0-1,-18 0-15,70 0 16,-52 18-1,228-18 1,-334 0-16,-71 0 16,-106 0-1,-17 0-15,0 0 16,-18 17-16,53-17 16,-36 18-1,107-18 1,-71 0-16,70 0 15,-70 0 1,71 0-16,193-18 16,-158-17-1,-142 35 1</inkml:trace>
  <inkml:trace contextRef="#ctx0" brushRef="#br0" timeOffset="1485.85">7549 6491 0,'0'0'0,"18"0"15,35 0-15,0 35 16,-18-35-16,53 0 16,18 36-1,-70-36-15,16 0 16,-34 0 0,17 17-16,1-17 15,52 0-15,212 0 16,0 0-1,35 0 1,-194 0 0,0 0-16,-35 0 15,-18 0-15,0 0 16,36 0-16,17 0 16,0 0-16,-18 0 15,18 0 1,18 0-16,-71 0 15,-17 18 1,-18-18-16,35 0 16,-17 0-16,52 0 15,0 0-15,107-18 16,-71-17 0,-36 35-1,-52 0-15,-1 0 16,-17 0-1,194 18-15,-176-18 16,17 17 0,-53-17-16,0 0 15,-17 0-15,17 0 16,36 36-16,-18-36 16,194 35-1,-89-17 1,-16-1-16,69-17 15,-123 0 1,-35 0-16,-53 18 78</inkml:trace>
  <inkml:trace contextRef="#ctx0" brushRef="#br0" timeOffset="2606.12">14852 6579 0,'18'0'15,"-1"0"1,36 0-16,-18 0 15,18 18 1,0-18-16,18 18 16,52-1-16,-35-17 15,71 0-15,317 0 16,-176 0-16,88-17 16,-88 17-16,-88 0 15,-53 0-15,-18 0 16,-18 0-1,-70 17-15,-18-17 16,18 0-16,-17 0 16,34 0-1,-17 0-15,0 0 0,0 0 16,-35 0 0,-1 0-16,71 0 31,-35 0-31,71 0 15,-36 0 1,-70 0 0,-1 0-1,54 0 1,-54 0-16,36 0 16,18 0-1,-18 0 1,-88 0 140</inkml:trace>
  <inkml:trace contextRef="#ctx0" brushRef="#br0" timeOffset="4821.85">1711 8008 0,'0'35'62,"0"36"-46,-35-18-16,-18 70 15,18-17 1,17-71 0,-17 71-16,17-35 15,0-36 1,1 89 15,-1-107-31,18 54 0,0-36 16,-35 18-16,17 0 15,-17 17 1,17-52-16,18 0 16</inkml:trace>
  <inkml:trace contextRef="#ctx0" brushRef="#br0" timeOffset="6868.91">21396 9278 0,'18'0'79,"-18"-18"-64,70 18-15,-52 0 16,52-35-16,124-18 31,71 18-31,0-71 16,-89 18-1,0-71-15,-70 36 16,-53 17-16,0-35 16,-35-36-1,70 36-15,18 0 0,-53 0 16,-53-53-16,-53 18 15,-88-160 1,70 142-16,18 71 16,-123-230-1,87 177-15,-34-18 16,17 17-16,36 72 16,-19-1-16,1 0 15,-18 0-15,-17 0 16,-36-17-16,36 52 15,-301-176 17,266 194-17,105 36 1,-53 17-16,35-18 0,-34 18 16,16-18-1,-175-17-15,140 0 16,1 17-1,-1 1 1,-52-1 0,105 18-16,18 0 15,1 0-15,34 0 16,0 0-16,1 0 16,-19 0-1,19 0 1,-1 0-1,18-18 17</inkml:trace>
  <inkml:trace contextRef="#ctx0" brushRef="#br0" timeOffset="8260.62">19950 4516 0,'0'-18'15,"-18"18"48,-35 0-48,0 0-15,18 0 16,17 0-16,-17 0 16,17 0-16,1 0 15,-1 0 17,-17 0-32,17 18 15,-52-18-15,52 17 16,-35-17-16,35 35 15,1-35-15,-1 0 16,0 0 0,18 18-1,-17-18 48,-1 18-48,1-18-15,34 17 110,1-17-95,-1 18-15,1 0 16,53-1 0,-18 19-16,-36-36 0,107 70 15,-36-35 1,-18 1 0,-52-1-1,0-35-15,17 18 16,-17-1-16,17 1 15,0-18 1,-35-18 93,0 1-93,0-36-16,-18 17 16,-17-34-16,35-36 15,-17 53 1,17 35-16,0 1 16,-18-18-1</inkml:trace>
  <inkml:trace contextRef="#ctx0" brushRef="#br0" timeOffset="29966.36">10442 9490 0,'71'0'63,"-18"0"-48,0 0-15,-36 0 16,36 0-16,-35 0 16,52 0-1,-34 0-15,-19 17 16,89-17 0,88 0-1,-17 0-15,-36 0 16,229 18-1,-123-18 1,-194 18-16,123 17 16,1-17 15,-54-18-15,1 0-1,-89 0 1,-17 0-1,17 0-15,-18 0 16,1 0 0,17 0-1,1 0-15,-19 0 16,1 0 15</inkml:trace>
  <inkml:trace contextRef="#ctx0" brushRef="#br0" timeOffset="41141.48">6862 8749 0,'35'0'16,"0"0"-16,-17 0 16,35 0-1,-36 0 1,1 0-16,17 0 31,18 0-15,35 0-16,106 0 31,-123 0-31,-36-18 16,36 18-1,-1-17 1,-17-1-1,-18 18-15,36-35 16,-18-1-16,35 1 16,-17 0-1,-36 0 1,53-18 0,-17-18-1,-54 18 1,19-17-1,-19 52-15,-17 0 16,18-35 0,-18 36-16,0-36 15,0 0 1,-18-35 15,-35-18-15,18 53-1,-18 18 1,-17-1 0,-19 19-1,19-1 1,17 18-16,-71 0 16,54 0-1,35 0 1,-1 0 15,19 0-31,-1 0 16,-17 0-1,-18 0-15,-71 53 16,89-35 0,0-18-16,17 0 15,1 0-15,17 17 31,-18-17-31,0 0 16,1 36 0,-1-19-16,-17 19 15,35-19-15,-36 1 16,19 0-16,-1-1 16,-17 18-16,17-17 15,-17 17 1,0 18-1,17-35 32,0 0-31,1-1-16,-1 18 16,18 18-1,-53-17 1,36-1-1,17-17 17,0-1-32,0 1 15,0 35 1,0 17 0,0-17-1,0-35 1,0-1-1,0 1 48,0 17-47,17-35 62,-17-17-78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51:4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7867 0,'36'0'47,"16"0"-32,54-53-15,18-70 16,-36 70-1,-35 35 1,106 0 0,70 1-1,18 17 1,159 0 0,-195 0-1,36 0-15,-53 0 16,18 0-16,35 0 15,-18 0 1,-52 0 0,-89 0-1,-35 0 1,105 0 0,-140 0 296,0 0-296,-1 0-1,1 0 17,0 0-32,-1 0 15,1 0-15,17 0 16,18 0-1,53-36 1,-88 19 0,34-36-1,-52 18 1,0-1 0,0 1-16,0 0 15,0 17-15,-52-70 16,-37 53-1,1-1 1,-88-34 0,70 52-1,-18 1-15,-17-1 16,-194 0 0,159 18-1,-1-17-15,-211 17 16,-53 0-1,106 0 1,159 0 0,123 0-1,-159 35 1,142-35-16,-1 18 16,36-18-1,35 17-15,-71-17 16,36 0-16,0 18 15,0-18-15,-18 17 16,17 19-16,-87 17 31,-1-36-15,54-17 0,-1 36-1,18-36 1,-35 17-16,0 18 15,17 36 1,1-18 0,-1 18-1,54-36-15,-1 18 16,-17 0 0,17 0-1,18-36 1,0 1 15,0-1-15,35 1-1,18 35 1,18 0 0,52 35-1,1-17 1,-54-54-1,19 19-15,52-1 16,-18 18-16,-35-36 16,36 19-16,-36-19 15,177 36 1,-89-17-16,124-1 16,106-18-1,87-17 1,-105 0-1,-52 0 1,-125-17 0,-123-1-1,-52-17-15,-1 35 16,-17-18 0,-1 1-16,19 17 15,34-89 1,-35 54-16,1 18 15,-19-1-15,19-53 16,69-105 15,-69 123-31,34-88 16,-70 0 0,0 17-1,0 18 1,-17 71-1,-19 0 1,-34-18-16,-36 0 16,-18 18-1,19 17 1,-160-52 0,53 34-16,-193 1 15,-1 35 1,247 0-1,124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1:15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5539 0,'0'-18'16,"35"18"15,54 0-16,-37 0 1,-16 0-16,34 0 0,1 0 16,35 0-1,-18 0-15,159 18 16,-141-18 0,105 0-1,-105 0 1,-35 0-1,-36 0 1,-17 0 47,-18 17-48</inkml:trace>
  <inkml:trace contextRef="#ctx0" brushRef="#br0" timeOffset="1171.95">8326 6262 0,'70'0'32,"-17"-18"-17,0 18-15,0 0 0,70-17 32,1-1-17,-54 18-15,19 0 16,-1 0-16,71-18 15,-71 18 1,-71-17 0,1 17-1,17 0 1,1 0 0,-19 0-1,1 0 1,-1 0-1,-52 0 79</inkml:trace>
  <inkml:trace contextRef="#ctx0" brushRef="#br0" timeOffset="2035.4">8043 6756 0,'18'0'31,"0"0"-31,-1 0 16,19 0-16,16 0 15,19 0-15,-18 17 16,0 1-16,35 0 16,-53-1-1,18 1-15,18-18 16,-1 0-16,54 0 16,-18 18-16,-1-18 15,90 0 1,69 0-1,-140 17-15,-36-17 16,-71 0-16,-17 18 78,-17-18 16,-1 0-94,0 0 16,1 0-16</inkml:trace>
  <inkml:trace contextRef="#ctx0" brushRef="#br0" timeOffset="4142.01">7920 13917 0,'18'0'16,"-1"0"-1,18 0-15,1 0 16,17 0-1,-18 0 1,-17 0-16,34 0 16,213 0-1,-124 0 1,159-18 0,-194 18-16,-18 0 15,247 0 1,-264 0-1,-54 0 1,1 0 47,-36 0 46,1 0-109</inkml:trace>
  <inkml:trace contextRef="#ctx0" brushRef="#br0" timeOffset="5117.54">8378 14499 0,'0'0'0,"0"-17"15,36 17 1,-1 0-16,-17 0 16,17 0-1,-17 0-15,17 0 16,18 0-16,0 0 15,0 0-15,35 0 16,-18 0-16,-34 0 16,-1 0-16,0 0 15,0 0-15,71 17 16,-35-17-16,52 18 16,-17-18-16,18 0 15,34 0-15,-17 0 16,-70 0-16,-18 0 15,-53 17 142</inkml:trace>
  <inkml:trace contextRef="#ctx0" brushRef="#br0" timeOffset="5975.68">8643 15134 0,'53'-17'32,"-35"17"-17,35 0 1,-18 17-16,0-17 15,-17 0-15,17 0 16,0 0-16,1 0 16,16 18-16,19-18 15,0 0 1,-18 0-16,123 0 16,-88 0-1,0 0 1,-70 0-1,0 0 17,-18 17-17,17-17 1,1 0 0,-36 0 46</inkml:trace>
  <inkml:trace contextRef="#ctx0" brushRef="#br0" timeOffset="6766.56">8608 15752 0,'53'0'16,"-36"0"15,1 0-15,0 0-16,17 0 16,-17 0-1,-1 17-15,36-17 0,18 0 16,-1 0-1,89-35 1,-36 0-16,195-1 16,-1 1-1,-264 17-15,-35 18 16,-18 36 46,0-19-46,-18-17 0,-17 0-1,17 0 1</inkml:trace>
  <inkml:trace contextRef="#ctx0" brushRef="#br0" timeOffset="7736.66">8943 16316 0,'-18'18'31,"36"-18"31,17 0-62,18 0 16,-35 0 0,52 0-16,-52 0 15,0 0-15,-1 0 16,1 0-16,0 0 16,-1 0-16,1 0 15,-1 0-15,36 17 16,-35-17-1,-18 18 1,18 0 0,-1-18-16,1 0 15,0 0-15,17 17 16,-18-17 0,19 18 30,-36-1 17,-18-17-47,0 0-16,1 0 15,-1 0-15</inkml:trace>
  <inkml:trace contextRef="#ctx0" brushRef="#br0" timeOffset="212766">8661 5027 0,'-36'0'63,"-52"0"-48,0 0-15,35 0 16,35 0 0,-17 0-16,-176 0 0,-36 0 15,53 0 1,-18 0-16,35 0 16,72 0-16,-19 0 15,36 0-15,-53 0 16,106 0-1,-18 0-15,-71 0 16,89 0 0,-36 0-16,18 0 15,1 0 1,-37 0-16,54 0 16,17 0-1,1 0 63,-1 0-62,1 0 15,-1 18-15,0-18-1,-17 0 1,35 17 0,-18-17-1,-35 0 1,0 0 0,1 0-16,-54 0 15,53 0-15,-35 0 16,-1 0-1,-16 0-15,-160 18 16,124-18 0,17 0-16,89 0 15,35 18 110,0 35-125,0-1 16,0 54 0,0-70-16,0 246 31,-35-18-31,35 89 15,-88 370 1,17-299-16,-52 140 16,-124 794-1,88-829-15,36-140 16,17 351 0,141-369-1,36-248 1,-36-35-16,-18-35 15,1 18-15,-18 52 16,0-34 0,0-1-16,0 71 15,0-54 1,0-16-16,35 140 31,1-176-31,-19 0 16,1-18-16,-18 18 15,0 35 1,0 106 0,18-17-16,-18 52 15,0-35 1,0-18-16,0 36 16,0 105-16,0-175 15,0 34-15,17-17 16,54-71-1,-36-18-15,-17-17 16,35 88 0,-53-17-1,0-36 1,35 36 0,18 87-1,-18 1 1,0-142-16,1 36 15,-19 35 1,1-70 0,-1-18-16,-17 17 15,18 36-15,-18 71 16,0-71 0,35 17-16,1 106 15,-36-17 1,17-36-1,-17-105 1,36-18-16,-36-36 16,17 36-16,-17-35 15,18 0 17,-18-1-17,18-17 173,-1 18-141,1 0-32,-18 17-15,0 18 16,17 17-1,-17-17-15,18-17 16,0-1 0,-18-18-16,0 1 15,0 0 1,17-1 15,-17 1-15,0 0-1,0-1-15,18 19 16,0-1-16,-18-18 16,0 1 31,0 0-32,0-1 1,0 1-16,0 0 15,0-1 1,0 19-16,0-19 16,0 1-16,35-18 172,0 0-157,18 0-15,-18 0 16,18 0-1,-17 0-15,211 0 16,-18 0 0,-53 17-1,-35 1-15,-17-18 16,-36 0-16,-17 0 16,-1 0-16,-35 0 15,-17 0 1,0 18-16,88-1 15,-89-17-15,1 0 16,17 0 0,-35 18 15,18-18-15,-18 18 46,-18-36 94,18-17-156,-35-18 16,35 35-16</inkml:trace>
  <inkml:trace contextRef="#ctx0" brushRef="#br0" timeOffset="214520.5">1323 11165 0,'18'0'0,"17"0"15,0 0 1,18 0-16,18 18 15,-18-18 1,17-35-16,-70-18 0,18 53 16,52 0-1,177 0 1,35-35-16,-17 17 16,-36 18-16,-88 0 15,-70 0-15,-36 0 16,-17 0 15,0 0 78,-1 0-77,36 18-32,-18-18 15,-17 0-15,35 0 32,-35 0-32,-1 0 15,1 0 1,17 0-16,-17 0 15,-1 0-15,1 17 32,0-17-1,-1 0-15,1 0-16,0 0 15,-1 0 1,1 0-16,17 0 15,0 0-15,18 0 16,-17 0-16,-19 0 16,1 0-16,0 0 15,17 0 1,0 0-16,18 0 16,-18 0-16,-17 0 31,17 18-16,-17-18 1,35 0 0,-36 0-16,1 0 31,0 0 16,-18 17-32,17-17 17,-17 18 46,-17-18-63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6:11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24712 12718 0,'-18'0'31,"-17"-18"-31,18 0 16,-1 18-1,0-17-15,1 17 16,-1 0-16,-17-18 16,-36 0-16,54 18 15,-19 0-15,1 0 16,17 0-16,-17 0 15,17 0 1,-17-17 0,0 17-16,-36-18 15,36 18-15,-18 0 16,35 0-16,-34 0 16,16 0-16,19 0 15,-36 0-15,-53 0 16,35 0-16,-35 0 15,54 0-15,-37 0 16,19 0 0,35 0-16,-1 0 15,1 0-15,17 0 16,18 18-16,-17-18 16,-1 0-1,0 35 1,1-17-16,-18 17 15,17 0-15,-53 18 16,36 18-16,0-54 16,17 19-16,0-19 15,18 1 1,0 0 0,0 35-16,18-18 15,0 0-15,35 18 16,-53 0-16,17 0 15,36 17-15,18 36 16,-18-18-16,0-17 16,-18-36-1,-17-17-15,17-1 16,0-17-16,18 36 16,-18-36-16,-17 17 15,17-17-15,-17 18 16,17 0-16,0-18 15,18 0-15,0 0 16,53 0-16,-35 0 16,-1 0-16,18 0 15,-17-18-15,35-17 16,-53-1-16,35 1 16,-18 0-16,19 0 15,-19-54-15,-17 1 16,0 53-16,-35-36 15,35 19-15,-18-1 16,-35 0 0,35-35-16,0 35 15,-35 0-15,0 0 16,0 17-16,-17-16 0,-1 34 16,-17-17-16,0 35 15,35-36-15,-18 36 16,0-17-16,-17-1 15,0-17-15,35 17 16,-36-17-16,19 35 16,-1-18-16,1 1 15,-1-19 1,0 36 0,18-17-16,-17 17 62,-1 0 1</inkml:trace>
  <inkml:trace contextRef="#ctx0" brushRef="#br0" timeOffset="13056.66">18503 9454 0,'35'0'15,"-17"0"1,17 0-16,1 0 16,-19 0-16,36 0 15,0 0-15,0 0 16,0 0-16,35 0 16,18 0-16,70 0 15,-17-52-15,-106 34 16,229-70-16,18 88 15,88-18-15,0 18 16,0 0-16,-53 0 16,-176 0-16,0 0 15,-106 0-15,-35 0 16</inkml:trace>
  <inkml:trace contextRef="#ctx0" brushRef="#br0" timeOffset="15089.08">19315 7955 0,'17'0'62,"1"0"-62,35 0 16,0 0 0,17 0-16,-52 0 15,52-53-15,124 53 32,159 0-32,176 0 15,-193 0-15,-72 0 16,-17 0-16,-123 0 15,-1 0 1,-88 0-16</inkml:trace>
  <inkml:trace contextRef="#ctx0" brushRef="#br0" timeOffset="27627.23">4674 17233 0,'0'0'0,"-17"0"16,-1 0 0,0 0-1,1-17-15,-36-1 16,18 18-16,-18 0 16,17 0-16,-17 0 15,1 0 1,-1 0-16,-36 0 15,19 0-15,-1 0 16,18 18-16,18-18 16,0 35-16,17-18 15,1 19-15,-1-19 16,18 1-16,0 17 16,0-17-16,-18 0 15,18-1-15,0 1 16,0-1-1,0 36-15,18 0 16,-18-35-16,35 35 16,0 0-16,-35-18 15,36 18-15,-1-18 16,0 1-16,36 16 16,-18-16-16,-18-19 15,18 19-15,0-19 16,-35 1-16,17 0 15,0-1 1,53-17 0,-70 0-16,35 0 15,-18 0-15,0 0 16,1 0 0,-19 0-1,19 0-15,-19-35 16,36-18-16,-18 0 15,1-17-15,-1-1 16,-35-17-16,18 17 16,-1 1-16,19-54 15,-36 18 1,0 36-16,0 35 0,0-18 16,0 35-16,-18 18 15,18-18 16,-18 18-31,-17 0 16,0 0-16,-1 0 16,-17 18-16,-52 17 15,34 1-15,-17-19 16,0 18-16,35 1 16,18-19-16,35 1 109</inkml:trace>
  <inkml:trace contextRef="#ctx0" brushRef="#br0" timeOffset="29341.91">1199 4304 0</inkml:trace>
  <inkml:trace contextRef="#ctx0" brushRef="#br0" timeOffset="47773.72">20267 11024 0,'0'0'0,"18"0"31,-1 0-16,36 0 1,53 0 0,-18-17-1,18-19-15,35 36 16,-17-35-16,-18 35 16,-18-18-16,35 18 15,18 0-15,-17-17 16,17 17-16,0 0 15,-17-18-15,34-17 16,-34 35-16,17 0 16,53 0-1,35 0-15,-17 0 0,-18 35 16,-71-17 0,-34 17-16,16-17 15,-87-1-15,0-17 16,-36 0 218,0 0-203,1 0 48,-1 0-17,0 0-46,1 0-1,-1 0-15,1 0 32,-1 0-17,0 0-15</inkml:trace>
  <inkml:trace contextRef="#ctx0" brushRef="#br0" timeOffset="50724.53">19879 11077 0,'18'0'46,"-1"0"-46,1 0 16,0 0-16,17 0 16,0 0-1,0 0-15,1 18 16,-1-18-16,0 0 16,1 0-16,-1 0 15,18 17-15,-18 1 16,36-18-1,-1 0-15,54 18 16,-1-18-16,-17 0 16,-53 0-16,53 0 15,35 0-15,-88 17 16,17-17-16,1 0 16,-36 0-16,53 0 15,-17 0-15,35 0 16,-36 0-16,1 0 15,-18 0-15,-18 0 16,-17 0-16,17 0 16,-17 0-1,-1 0-15,1 0 16,17-17-16,-17 17 16,17 0-16,53 0 15,-17 0-15,17-18 16,0 18-16,-35-35 15,18 17-15,-54 1 16,1 17 0,-1-18-1,1 18 1,0 0-16,-1-18 16,1 1-16,0 17 15,-18-18 1,17 18-16,1-35 15,0-18 1,-1 18-16,1-18 16,0 0-16,-18 35 15,0-17-15,-36-18 16,-17 35-16,0-17 16,18 17-16,-53-35 15,17 18-15,54 35 16,-54-17-16,-35-19 15,1 19-15,-54-1 16,-18-35-16,36 53 16,53 0-16,-53-18 15,0 18-15,35 0 16,-35 0-16,88 0 16,35 0-1,-35 0-15,1 0 16,-1 0-16,-106 36 15,35 34-15,-17-17 0,71-18 16,-71 18-16,17 36 16,-35-37-1,89-16-15,17-19 16,18 1-16</inkml:trace>
  <inkml:trace contextRef="#ctx0" brushRef="#br0" timeOffset="52630.05">19262 7444 0,'0'-18'0,"-36"18"15,19 0-15,-1 0 16,-17 0-16,-36 0 15,-17 0-15,35 0 32,0 18-32,-17-1 15,-36-17-15,53 0 16,-35 0-16,35 0 16,18 18-16,17-18 15,18 18 63,-18 17 16,1 0-78,-1 18-16,18-35 15,-18 35-15,18-1 16,-35 1-16,17 53 16,18-53-16,-17 53 15,-1-35-15,1 34 16,-19-16-16,19 69 15,-1-70-15,-17 1 16,17-1-16,0 0 16,18-35-16,0 35 15,0-17-15,-17 17 16,-1-35-16,1 0 16,17 0-16,0-18 15,0 0-15,0 1 16,-18-1-16,18 0 15,0-17 1,0-1-16,0 1 31,0 0-15,0-1-16,0 1 0,0 0 16,0 17-1,18-18-15,-1 19 16,-17-1-16,18-35 31,-1 0 0,19 0 1,-36-18-32,17 18 15,1 0-15,0-17 16,17-1-16,0 18 15,0-35-15,1 17 16,-1 18-16,0-17 16,1-1-16,16 0 15,-34 18-15,0 0 32</inkml:trace>
  <inkml:trace contextRef="#ctx0" brushRef="#br0" timeOffset="56836.69">1464 5450 0,'18'0'15,"-1"0"1,1 0 0,35 0-1,-18 0 1,0 0-16,-17 0 16,0 0-16,35 0 15,-36 0-15,36 0 16,0 0-1,-18 0-15,1 0 16,-1 0-16,0 0 16,-17-17-16,17 17 15,-17 0-15,-1 0 16,1-18 0,0 18-16,-1 0 15,1 0 79</inkml:trace>
  <inkml:trace contextRef="#ctx0" brushRef="#br0" timeOffset="107308.89">25753 9578 0,'-18'0'94,"1"0"-94,-19-35 16,1 17-1,0 0 1,17 18-16,0-17 16,-17 17-16,0 0 15,0-18-15,17 0 16,-17 18-16,17 0 15,0 0-15,1 0 16,-19 0-16,1 0 16,18 0-16,-1 0 15,-17 0-15,17 0 16,0 0-16,1 0 16,-1 0-1,0 0 1,1 0-1,-1 0 1,0 0 0,-17 0-1,18 18-15,-19 0 16,19-1-16,-1 1 16,-17 0-16,17-18 31,0 17-31,1-17 15,-18 36-15,17-19 16,0 1-16,1-18 16,-1 35-16,0 0 15,1-17 1,17 0 0,0-1 15,0 1-16,0 17-15,0-17 16,17 35 0,-17-18-1,0 0-15,36 18 16,-36-17-16,17-19 16,1 1-16,0-1 15,-1 1-15,-17 0 16,18-1-16,-1-17 15,-17 18-15,36 0 16,-36-1-16,17-17 16,19 18-16,-1 17 15,-17-17-15,17-1 16,0 1 0,-17 0-16,17-1 15,0 1 1,1 17-16,-1-35 15,0 18 1,0 0-16,-17-18 16,35 17-16,-35-17 15,35 18-15,-36-18 16,18 0 0,-17 0-1,0 0-15,17 0 16,-17 0-16,-1 0 15,1 0-15,35 0 16,-35 0-16,52 0 16,-35-18-16,-17-17 15,17 17-15,-35 1 16,0-1 0,36-17-1,-19-71 1,18 53-16,-17-35 15,-18-36 1,0 54 0,0 34-16,-18 1 15,1 18-15,17-1 16,-35-17 0,17 17 15,0-17-31,-70-18 15,70 53-15,1-18 16,-1 1-16,-17-1 16,17 18-1,1-18-15,-19 18 32,19 0-17,-1 0 16,0 0-15,1 0 62,-1 0-47,0 0-31,1 0 16</inkml:trace>
  <inkml:trace contextRef="#ctx0" brushRef="#br0" timeOffset="113167.48">25788 11871 0,'-18'0'15,"-17"-18"1,18 18 0,-36 0-1,17-17-15,1 17 16,0-18-16,17 18 16,-17 0-16,-18-18 15,18 18 1,-1 0-1,-34-17-15,17 17 16,0-18 0,0 1-16,18 17 0,17 0 15,-17-18-15,17 18 16,-17 0 0,0-18-16,-18 18 15,17 0-15,1 0 16,18 0-16,-1 0 15,0 0 1,-17 0 0,17 0-1,1 0 1,-1 0-16,0 0 31,18 18-15,0 17 15,0-17-15,0 17-1,0-17 1,0-1-16,0 1 16,0 35-16,0-18 15,0 0 1,0 1-16,0-19 15,0 19-15,0-1 16,0 18-16,0-36 16,0 19-16,0-19 15,0 1 1,0 17 0,0-17-1,0 17 1,18 0-1,-18-17-15,0 0 16,18 17 0,-1-17-16,1-1 15,-18 1-15,18 0 16,-18-1 15,17-17-15,-17 18-16,36 0 0,-19-1 15,1 1 1,17-1-16,18 36 16,-35-35-16,17 0 15,-17-1-15,-1 1 16,-17 0 0,35-18-16,1 17 15,-19-17 1,1 0-1,0 0 1,17 0 0,-17 0-16,35 0 15,-18 0-15,0 0 16,-17 0-16,17 0 16,0 0-16,18 0 15,0 0-15,0 0 16,0 0-16,0 0 15,-18 0-15,18-17 16,-18 17-16,-17 0 16,0-36-1,-1 36-15,1 0 16,35 0-16,-18-17 16,0 17-1,-17-18-15,17 0 16,-17 1-16,0-19 15,-18 19-15,17-18 16,1-1-16,-18-17 16,35 18-16,-35-18 15,18 35-15,-18-17 16,0 0-16,0 0 16,0 17-16,0 0 15,0-35-15,0 18 16,-36 0-16,36 0 15,0 17 1,-17 0-16,-1 18 16,1-17-16,-1-1 15,0 18 1,1-18 0,-1 18-1,-17 0-15,17-17 16,0 17-1,1 0 1,-1 0-16,1 0 16,-19 0-1,19 0 1,-36 0-16,35 0 16,0 0-1,1 0-15,-1 0 0,1-18 31,-19 18 219</inkml:trace>
  <inkml:trace contextRef="#ctx0" brushRef="#br0" timeOffset="114462.89">20761 12647 0,'0'-18'15,"35"18"1,-17 0 0,0 0-16,-1 0 15,36 0-15,-18 0 16,18 0-16,-17 0 16,87 0-1,-88 0-15,89 0 0,87 0 16,-17 0-16,-52 0 15,-54 0 1,0 0-16,-53 0 16,-17 0-16,0 0 15,17 0-15,-18 0 16,1 0-16,17 0 16,1 0-16,17 18 15,-36-18-15,1 0 16,-1 0-16,1 0 15,0 0 1,-36 0 125,0 0-141</inkml:trace>
  <inkml:trace contextRef="#ctx0" brushRef="#br0" timeOffset="127265.03">2311 12735 0,'-18'0'79,"0"0"-64,-17 0 1,-18 0-16,36 0 15,-19 0 1,-34 0-16,34 0 16,1 0-16,0 0 15,0 0-15,-18 0 16,35 0-16,-35 0 16,0 0-16,-17 0 15,17 0-15,-18 0 16,1-17-16,-36 17 15,0-18 1,71 18 0,-18 0-16,18 0 0,-1 0 15,19 0-15,17-18 16,-18 18-16,0 0 31,1 0-15,-1 0-16,-35 0 31,0 0-31,0 0 0,36 0 16,-1 0-16,-17 0 15,17 0 1,0 0 15,1 0-15,-1 0 15,-17 0 0,17 0 32,1 0-16,-1 0 15,0 36-31,18 105-31,0-53 16,0 0-16,-17 0 16,-36-17-16,53-36 15,0 89-15,35 52 16,0-70-16,-35-53 16,18 17-16,0 1 15,35 17-15,-18 0 16,0-17-16,-35-36 15,18 0-15,-1 18 16,1 18-16,-18-18 16,0 17-16,18 19 15,-1 34 1,-17 53-16,0-70 16,0 35-1,0 0-15,0-35 0,0-35 16,0-54-16,0 54 15,0 0-15,0-18 16,0-1-16,0-16 16,0 17-1,0-18-15,0 71 16,0-18 0,0-18-16,0-17 15,0-17-15,0-19 16,0 36-16,0-35 15,0 17-15,0 0 16,-17 1-16,17-19 16,0 19-16,0-19 15,0 19-15,0-19 16,0 1-16,0 17 16,0 0-1,0-17 1,0 0-16,0-1 15,0 1 1,0 0 0,0-1-1,0 1-15,0-1 0,0 1 16,0 0-16,0-1 16,0 1 15,0 0 31,0-1-46,0 1-16,0 0 16,0-1-16,0 1 15,0 0-15,0-1 63,0 1-63,0-1 15,0 1 1,0 17-16,0-17 31,0 0 0,0-1-31,0 1 32,0 0-17,0 17 1,0-18 0,17 1-1,-17 0-15,0-1 16,18 1 46,-18 0-62,0-1 16,0 1 0,-18-18 62,18 35-78,0-17 47,0 17-1,0-17 33,18-18-33,0 0-14,-18 17-17,17-17-15,1 0 16,-1 0 0,1 0-1,17 0-15,-17 0 16,0 0-1,-1 0 1,1 0-16,17 0 16,18 18-1,-18-18-15,18 0 16,18 18-16,-18-18 0,0 17 16,0 1-16,-18-18 15,-17 0-15,35 0 16,-18 0-16,0 0 15,18 0-15,-35 0 16,17 0 0,0 18-16,18-1 0,0-17 15,-35 0-15,-1 0 16,19 0-16,-19 0 16,1 0 15,-1 18 31,1-18-46,0 0 0,-18 17 15,17-17-31,-34 0 203,17-17-187,0-18-1</inkml:trace>
  <inkml:trace contextRef="#ctx0" brushRef="#br0" timeOffset="129216.21">2311 12718 0</inkml:trace>
  <inkml:trace contextRef="#ctx0" brushRef="#br0" timeOffset="129296.65">2311 12718 0,'17'0'0,"1"0"31,0 0-31,17 17 0,-17-17 16,-1 0-16,36 18 15</inkml:trace>
  <inkml:trace contextRef="#ctx0" brushRef="#br0" timeOffset="129376.16">2558 12753 0,'53'0'0,"-142"0"0,230 0 16,-246 0-16,263 0 0,-105 0 15,0 0-15,0 0 16,35 0-16,-35 0 16</inkml:trace>
  <inkml:trace contextRef="#ctx0" brushRef="#br0" timeOffset="129416.16">3069 12771 0,'0'0'16,"35"0"-16,-17 0 0</inkml:trace>
  <inkml:trace contextRef="#ctx0" brushRef="#br0" timeOffset="129495.34">3228 12771 0,'18'0'16,"-36"0"-16,106 0 0,36 17 15,-54-17-15,1 0 16,-18 0-16,-36 18 16</inkml:trace>
  <inkml:trace contextRef="#ctx0" brushRef="#br0" timeOffset="129678.08">3916 12841 0,'0'0'0,"17"0"15</inkml:trace>
  <inkml:trace contextRef="#ctx0" brushRef="#br0" timeOffset="130032.29">3951 12841 0,'18'0'0,"-18"18"15,-18-18 48</inkml:trace>
  <inkml:trace contextRef="#ctx0" brushRef="#br0" timeOffset="133110.85">3369 12718 0,'0'0'15,"0"-18"-15,18 18 0,-1 0 32,1 0-17,0 0 1,-1 0-16,18 0 16,18 0-16,-17 0 15,17 0-15,-36 0 16,36 0-16,-18 0 15,1 0-15,-19 0 16,36-18-16,0 18 16,0-17-16,-18 17 15,-17 0-15,0 0 78,-18 17 47,0 1-109,0 0-16,0 17 16,0-17-1,0-1-15,0 54 16,0-36-16,-36 0 16,36 1-16,0-1 15,0 18-15,0 0 16,0-36-16,0 36 15,0 0-15,0 18 16,0 17-16,0-53 16,0 53-16,0-17 15,18 17-15,0-53 16,-18 18-16,0-17 16,0 17-16,17-18 15,-17 0-15,0 18 16,0 0-16,0 17 15,-35 36 1,35 35-16,0-88 16,0 0-16,-18-35 15,18 35 1,0 35-16,0-35 16,0 0-16,0 17 15,0-34 1,0 34-16,0-17 15,0 0-15,0-18 16,0 18-16,0-17 16,0-1-16,0-18 15,0 1-15,0 0 16,0-1-16,0 1 16,0 0-16,0-1 15,-17 36-15,17-18 16,-18 1-16,0 34 15,18-17-15,-17 0 16,17 0-16,-18-18 16,18 18-16,-17-17 15,17-1 1,0-18 0,0 1-16,0 0 15,0-1 1,0 19-16,0-19 15,17 36-15,-17 0 16,0 0 0,0-35-16,0 17 15,0-17-15,0 17 16,0-18-16,0 19 16,0 17-1,0-36-15,0 1 16,0 35-16,-17-35 15,17 34-15,-18-16 16,18 17-16,-18 0 16,1-1-16,-19 1 15,19-35-15,17 0 16,-18-1-16,18 1 16,0 0-16,0 17 15,-18-17-15,18-1 16,-17 18-16,-1-17 15,18 0-15,0 17 16,0 0-16,0-17 16,-17 17-16,17-17 15,-18 17-15,18-17 16,0-1-16,0 1 16,0 0 77,0-1-61,0 1-17,0 0 1,-18-18-1,18 17 17,0 1 15,0 17-32,-17-35 1,17 18 15,-18-18-31,0 0 16,-17 0-1,0 0 1,17-18-16,0 18 16,-17 0-1,0 0-15,-18 0 16,0 0-16,0 0 15,-17 0-15,-1 0 16,-35 0-16,53 0 16,0 0-16,1 0 15,-1 0-15,17 0 16,1 0-16,-18 0 16,18 0-16,-18 0 15,18 0-15,-1 0 16,1 0-16,0 0 15,17 0-15,1 0 16,-1 0-16,0 0 16,1 0-16,-1 0 15,0 0-15,1 0 16,-19 0 0,1 0-16,0 0 0,17 0 15,-17 0 1,17 0-16,-17 0 15,17 0 1,1 0 0,-1 18-16,0-18 15,-34 17-15,16-17 16,19 18-16,-1-18 16,0 0-1,1 0 16,-1 0-15,0 0 0,1 0-16,-1 0 62,1 0 48,-1 0 124</inkml:trace>
  <inkml:trace contextRef="#ctx0" brushRef="#br0" timeOffset="143853.19">24906 12894 0,'18'0'15,"-1"0"1,-17-18-1,18 18-15,0 0 16,17 0 0,-17 0-1,52 0-15,-35 0 16,18 0-16,-35 0 16,70 0-1,-35 0-15,35 0 0,-35 0 16,0 0-16,0 0 15,0 0 1,-18 0-16,1 0 16,-19 0-16,36 0 0,0 0 15,-18 0 1,18 18-16,0-18 16,-18 0-16,-17 0 15,0 0 16,-1 0-31,1 0 16,0 0 0,17 0-16,-18 0 15,19 0-15,-1 0 16,0 0-16,1 0 16,16 0-16,1 0 15,-17 0-15,70 0 16,-36 0-16,54 0 15,-54 0-15,1-18 16,-36 18-16,18 0 16,-35 0 15,-1 0 0,1 0-15,17 0-1,-17 0-15,-1 0 16,36 0 0,0 0-16,-35 0 15,35 0-15,17 0 16,-52-17-16,17 17 16,18 0-16,-35-18 15,-1 18-15,19 0 16,-19 0-16,1 0 15,0 0-15,-1 0 16,1 0-16,-18-18 16,17 18-1,1-17 1,17 17-16,1-35 16,-1 35-16,-17-18 15,17 0 1,-17 18-16,-18-17 15,17 17 1,-17-18 0,18-17-16,-18-1 15,0 19 1,0-36-16,0 18 16,0 17-16,0 0 15,0-17-15,0 0 16,-18-1-16,1 19 15,17-36-15,-36-18 16,36 54-16,-17-19 16,17 19-16,-36-18 15,19-18-15,17 35 16,-53-17-16,35-1 16,-17 19-1,17-1-15,-17 1 16,17-1-16,1 0 15,17 1-15,-18 17 16,-17-18 0,17 18-1,-17-18-15,0 1 16,-1-1-16,1 18 16,-18 0-16,35-18 15,-17 18-15,-18 0 16,0-17-16,0 17 15,1 0-15,-19 0 16,18 0-16,-70 0 16,70 0-1,-18 0-15,18 0 16,36 0-16,-1 0 16,0 0-1,1 0 1,-19 0-1,19 0-15,-1 0 16,-35 17-16,0-17 16,18 0-16,-18 0 15,35 18-15,1-18 16,-1 0-16,0 0 16,1 18-1,-1-18 1,1 0-16,-36 17 15,0-17-15,-18 0 16,18 0-16,0 18 16,0-18-16,1 0 15,-19 0 1,36 0-16,17 0 16,0 0-16,1 0 15,-1 0 1,18 18-1,-18-18-15,1 0 16,-1 17-16,1-17 16,-19 0-16,-17 0 15,36 0-15,-1 0 16,-17 0-16,17 0 16,-17 0-1,0 0 1,17 0-1,-17 0-15,17 0 16,-17 18-16,17 0 16,-35-1-16,0-17 15,36 18-15,-19-1 16,1-17-16,17 18 16,1 0-1,-1-18-15,18 17 16,-17-17 15,17 18-31,0 0 16,-36-1-16,19 1 15,17 0 1,0-1-16,0 1 16,0-1-1,-18 1 16,18 0-31,0 17 16,0-17-16,-18 17 16,18 18-16,0-18 15,0 0-15,0 1 16,0-1-16,0-17 16,0-1-16,0 1 15,0 0 1,0 17-1,0-18 1,0 1 0,18-18-1,-18 18 1,18-1 15,-1-17 0,1 18 1,0 0-17,-1-1-15,1-17 16,-18 18-16,35 0 16,-17-18-1,-1 17 1,1-17 15,0 18-15,17-1-1,-17 1-15,-1 0 16,18-1 0,-17-17-1,0 0 32,-18 18-47,17-18 16,1 0 15,17 0 0,-17 0-15,0 0 62</inkml:trace>
  <inkml:trace contextRef="#ctx0" brushRef="#br0" timeOffset="168677.34">2593 5450 0,'-18'0'15</inkml:trace>
  <inkml:trace contextRef="#ctx0" brushRef="#br0" timeOffset="168883.83">2522 5450 0,'-17'0'0,"70"0"0,-142 0 16,142 0-16,-123 0 0,52 0 16,-35-17-16,18 17 15,0 0-15,-18 0 16,17 0-16,-34 0 15,-1 0-15,1 0 16,-1 0-16,18 0 16,0 0-16,36 0 15,-1 0 1,1 0 0,-1 0-16</inkml:trace>
  <inkml:trace contextRef="#ctx0" brushRef="#br0" timeOffset="168926.04">1729 5433 0,'17'0'0,"-34"0"0,-1 0 15,-35 0-15</inkml:trace>
  <inkml:trace contextRef="#ctx0" brushRef="#br0" timeOffset="169395.78">1164 5468 0,'-70'0'16,"140"0"-16,-193 0 0,105 0 16,-17 18-16</inkml:trace>
  <inkml:trace contextRef="#ctx0" brushRef="#br0" timeOffset="169459.96">988 5486 0</inkml:trace>
  <inkml:trace contextRef="#ctx0" brushRef="#br0" timeOffset="185175.64">21890 5503 0,'0'0'0,"18"0"16,-1 0-16,18 0 15,1 0 1,-1 0 0,18 0-16,0-17 0,0-1 15,17-17-15,36-18 16,88-35-1,0-1-15,318-175 16,-212 158-16,529-247 16,282-17-16,353-53 15,-35 87-15,-495 160 16,-404 53-16,-19 17 16,-282 35-16,-105 54 15,-89 17 1,-52 0 296,-1 0-109</inkml:trace>
  <inkml:trace contextRef="#ctx0" brushRef="#br0" timeOffset="203677">3087 10425 0,'-35'0'62,"-18"0"-62,17 0 16,-17 0-16,18 0 15,-18 0-15,-106 0 16,107 0-16,-19-18 16,0 18-16,-17-35 15,53 35-15,0 0 16,-1 0-16,1 0 15,0 0-15,17 0 16,1 0-16,-1 0 16,0 0-1</inkml:trace>
  <inkml:trace contextRef="#ctx0" brushRef="#br0" timeOffset="206143.67">2258 11024 0,'-18'-17'109,"0"17"-93,-17-18 0,0 18-1,17 0-15,-70-18 16,18 18 0,-1 0-16,18 0 15,0 0-15,0 0 16,-70 0-1,70 0-15,18 0 16,-18 0-16,0 0 16,53-17-16,-18 17 15,0 0 17,1 0-17,-1 0 16</inkml:trace>
  <inkml:trace contextRef="#ctx0" brushRef="#br0" timeOffset="213257.94">19138 12136 0,'0'35'31,"18"0"-16,17-17 1,53 88-16,-52-54 16,34 37-16,-17-19 15,-35-34-15,35 34 16,0 18-16,17 18 16,-35-53-16,36 18 15,-53-54-15,-1 19 16,1-19-16,35 18 15,-18 18-15,0-17 16,36-1-16,-1-17 16,19 17-1,-19 0-15,195-35 16,-159 0-16,17 0 16,18 18-16,-35-18 15,53 0-15,35 0 16,-35 17-16,-18 19 15,-36-36 1,-16 0-16,-36 0 16,105-71-16,19-52 15,-36 70 1,-18 0-16,-52 0 16,88 0-16,-36-53 15,-52 36-15,-18 52 16,-18-53-16,-18 54 15,1-1 1,-18-35 0,0 36-16,0-19 15,-35 1-15,0 0 16,-54-18-16,-52-71 16,35 71-16,36 0 15,-18 1-15,52 16 16,19 19-16,-1 17 15,18-18-15,-18 18 63,1 0-47,-18 0-16,17 0 15,-35 0 1,0 0-16,-17-18 0,34 18 15,-70-17 17,-17-1-32,-1-17 15,19 35-15,-19 0 16,-17-18-16,18 18 16,-36 0-16,0 18 15,18-1-15,-106-17 16,53 0-1,53 0-15,35 0 16,18 0-16,17 0 16,36 0-1,0 0-15,-18 0 16,-35 18-16,17-18 16,18 18-16,-17-1 15,-1-17-15,36 0 16,-18 0-16,0 0 15,0 0-15,0 0 16,18 0-16,0 0 16,-1 18-16,1 0 15,-18 17-15,18-17 16,0-1-16,35 1 16,0-1 15,0 1 0</inkml:trace>
  <inkml:trace contextRef="#ctx0" brushRef="#br0" timeOffset="-193158.17">1887 13088 0,'-17'0'47,"-1"0"-16,0 0-15,1 0-1,-1 0 1,18-18-16,-17 18 16,-1 0-1,0 0-15,1-17 16,-1 17-1,0 0-15,1-18 16,-19 18 0,19 0-1,17-17 1,-18 17 0,1 0-1,-1-18 1,0 18 15,1 0 16,-1 0 0,0 0 125,1 0 921,-1 0-983,0 0-95,1 0 1,-1 0 62,0 0 0</inkml:trace>
  <inkml:trace contextRef="#ctx0" brushRef="#br0" timeOffset="-191956.66">2152 13582 0,'-18'0'15,"1"0"1,-1 0-1,18-18 1,-35 18-16,-1-17 16,-16 17-16,34 0 15,-17 0-15,-1-18 16,1 0-16,-18 18 16,18-17-16,17 17 15,1 0-15,-19 0 16,19-18-16,-1 18 15,-17-18 1,17 18-16,1 0 16,-19 0-16,19-17 15,-1 17 32</inkml:trace>
  <inkml:trace contextRef="#ctx0" brushRef="#br0" timeOffset="-191002.69">2117 14146 0,'-36'0'31,"-17"0"-15,36-17 0,-1 17-16,-17-18 15,0 18-15,-18-35 16,0 17-16,-18 1 16,-17-19-16,-18-17 15,18 0-15,17 18 16,36 18-16,0 17 15,17 0 17</inkml:trace>
  <inkml:trace contextRef="#ctx0" brushRef="#br0" timeOffset="-189868.58">2011 14640 0,'0'0'0,"-18"0"0,1 0 16,-1 0-16,-35-17 16,18-1-16,-1 0 15,-16-52-15,-19 35 16,36-1-1,-1 1-15,1 0 16,0 35-16,17-18 0,1 18 16,-19-18 15,19 18 0</inkml:trace>
  <inkml:trace contextRef="#ctx0" brushRef="#br0" timeOffset="-177602.01">18362 12682 0,'18'0'109,"-1"0"-93,1 0 0,0 0-1,-1-17-15,1 17 16,-18-18-16,18 18 15,-1 0-15,18-18 16,1 1-16,-19-18 16,1 35-16,17-18 15,18-35-15,-35 53 16,-1-18-16,19 1 16,-19-1-16,19 0 31,-19 18 125,1-17-140,0 17 124,-1 0-15</inkml:trace>
  <inkml:trace contextRef="#ctx0" brushRef="#br0" timeOffset="-176580.13">18750 12347 0,'0'0'0,"53"0"31,-18 0-15,-17 0-16,35 0 15,-35 0-15,17 0 16,18 0-16,0 18 16,-18-18-16,18 0 15,-36 17-15,-17 1 63,0 0-48,0 17 1,-17-35-16,-1 35 16,1-17-1,-19 17 1,19-35-16,17 18 16,-18-18-16,0 18 15,1-1 1,-1-17-1,0 0 48,1 0-47,-1 0 15,1-17-31,-1-19 15,-17-17 1,17 53-16,18-35 16,-18 17-1,18-17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44:09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19385 7232 0,'18'0'15,"-1"-18"1,19 18 0,-1 0-16,0 0 15,-17 0-15,0 0 16,-1 0 0,36 0-16,0 0 15,-18 0-15,18 0 16,18 18-16,17-18 15,53 18 1,-17-1-16,-19-17 0,-34 0 16,-1 0-1,1 0-15,0 0 16,52 0-16,18 18 0,36 17 16,-36-17-16,-71-1 15,36 1 1,-71 0-16,-17-18 15,0 0-15,35 0 16,17 0 0,18 0-16,-35 0 15,-18 0-15,18 0 16,-35 0-16,0 0 16,-1 0-1,19 0 1,-19 0 15,1 0-15,0 0 31,-1 0 93,1 0-140,-1 0 47,36 0-47,18 0 16,-1-18-16,19 18 15,-19 0 1,-17-18-16,-18 1 16,-17 17-16,0 0 0,-1 0 15,19 0 1,-19 0-1,1 0 32,-1 0 63</inkml:trace>
  <inkml:trace contextRef="#ctx0" brushRef="#br0" timeOffset="5291.16">30692 6456 0,'0'-18'47,"-36"18"-31,19-17-16,-36-19 15,-18 19-15,36 17 16,-53-36-16,-36 1 16,71 0-16,-123 17 15,105 1-15,-52-19 16,88 36-16,-71-17 15,18 17-15,0 0 16,35-18-16,-53 18 16,18-18-16,35 18 15,-53-17-15,-18-1 16,54 0-16,-89 1 31,124 17-31,-1 0 16,19 0-16,-18 0 15,-1 0-15,-17 0 16,18 0 0,0 0-16,17 0 0,1 0 15,-19 0 1,19 0-16,-36 0 16,35 0-16,-35 17 15,0 1-15,18 0 16,17-18-16,1 0 15,17 17-15,-18-17 16,0 0-16,1 0 16,-19 18-16,1 0 15,0-1-15,17-17 16,-17 36-16,-53-1 16,17 18-16,18-36 15,18 1-15,0 17 16,17-35-1,18 18 1,-18-18 0,18 18-1,0-1-15,-17 18 16,17-17-16,-18 0 16,18 17-16,-17-17 15,17-1-15,0 19 16,0-19-16,0 1 15,0 17-15,0 0 16,35 18 0,-35-17-16,17-1 0,1 35 15,0-17 1,-18 0-16,17-17 16,1-1-16,0-18 15,-1 19-15,1-1 16,0-35 15,-18 18-15,35-18-1,-35 17-15,106 19 16,-106-19-16,17 1 16,19-1-1,17 19-15,-36-19 16,18-17-16,-17 0 15,17 18 1,1 0-16,-1-18 16,0 17-16,1-17 15,-1 0-15,18 18 16,123-18 0,-35 18-16,0-1 15,0 19-15,-35-19 16,0 1-16,-35-18 15,-1 17-15,36-17 16,-18 18-16,-17-18 16,17 18-16,0-18 15,-17 0-15,-1 17 16,-17-17-16,-18 0 16,1 0-16,-1 0 15,18 0-15,17 0 16,1 0-16,0 0 15,-1 0-15,18 0 16,-35 0-16,0-17 16,-18 17-16,18 0 15,-17-18-15,-1 0 16,18 1-16,-35-1 16,52 1-1,1-36-15,-1 35 16,1-17-1,-54 17-15,1 18 16,17-18-16,-35 1 16,36-19-16,-19 36 15,-17-35-15,18 18 16,-18-1-16,0-17 16,0 17-16,0 0 15,0 1-15,0-1 16,0 0-16,0-17 15,-18 18-15,18-19 16,-35 1 0,17 17-16,1 18 15,17-35-15,-18 17 16,0 1-16,18-18 16,-17 17-16,-1-17 15,0 17-15,1 0 16,-1 1-1,18-1 1,-17 18-16,-1-35 0,0 35 16,18-18-1,-17 1-15,17-1 16,-18 18 0,0-35-1,1 35 1,-19-36-16,19 19 15,-18-1-15,17 0 16,0 1 0,18-1-1,-17 18 1,-1 0 15,18-18-31</inkml:trace>
  <inkml:trace contextRef="#ctx0" brushRef="#br0" timeOffset="7639.21">28222 13300 0,'18'0'16,"0"0"-1,-1 0 17,1 0-17,-1 0 1,19 0-16,-1 0 16,36 0-16,34 0 15,-16 0-15,34 0 16,0 0-16,-34 0 15,69 0-15,19 0 16,-71 0-16,35 0 16,123 0-1,-123 0-15,1 0 16,-72 0-16,54 0 16,-71 17-16,-1-17 15,-16 0-15,52 0 16,18 18-16,35 0 15,-106-18-15,18 0 16,0 0-16,-35 0 16,35 0-16,-36 0 15,1 0-15,-1 0 16,19 0-16,-19 0 16,1 0-16</inkml:trace>
  <inkml:trace contextRef="#ctx0" brushRef="#br0" timeOffset="62815.37">10901 1393 0,'0'18'31,"0"17"-15,0-17-16,0 35 16,0 18-16,0-36 15,-18 53-15,1-70 16,17 105-16,-18 142 16,0-230-1,18 88-15,0 124 16,0-17-16,0 52 15,18-18-15,0-105 16,-18 35-16,0-17 16,17-1-16,-17-17 15,0-18-15,0 53 16,0-141-16,0 17 16,0-52-16,35 35 15,-17-18-15,0-17 16,17-1-16,-35 1 15,0 0 1,18-1 0,-1 54-16,-17-36 15,36 18-15,-36 0 16,17 0-16,-17 0 16,18 0-16,-1-18 15,1 18-15,0-18 16,-18-17-16,35 0 15,-35 17-15,0-17 16,35 17-16,-35 18 16,18-36-16,0 19 15,-1-1-15,1 0 16,0-35-16,-18 18 16,35-1-16,-18 19 15,1-36-15,0 17 16,-1-17-16,1 0 15,17 18-15,-17-18 16,0 0 0,34 0-16,37 0 15,-19 0-15,71 0 16,36 0-16,-19 0 0,1 0 16,35 0-16,36 0 15,-107 0 1,71-18-16,0 1 15,-35 17-15,0 0 16,35 0-16,-71 0 16,-52 0-16,-18 0 15,-1-36-15,19 36 16,-18 0-16,18 0 16,-19 0-16,-34 0 15,53 0 1,-1 0-16,36 0 15,35 0-15,-70 0 0,52 0 16,-52 0-16,-1 0 16,36 0-16,35 36 15,-53-36-15,36 35 16,-71-35-16,35 0 16,18 18-16,17-18 15,-35 0-15,-52 0 16,34 0-16,-52 0 15,17 0-15,18 0 16,18 0 0,-18 0-16,17 0 0,-35 0 15,36 0-15,0 0 16,-19 0 0,37 0-16,-36 0 15,-18 0-15,-17 0 16,17-18-16,0 18 15,0 0 1,-17 0-16,0 0 16,-1 0-1,1 0 1,0-18 0,-1 18-16,1-17 15,-1 17 1,19 0-16,-1-36 15,0 19-15,18-18 16,-18 17-16,-17 0 16,0 1-16,-1 17 31,-17-18-15,18 18-16,0-18 15,-18 1 1,17 17-1,1 0 1,0 0 0,-1 0-1,1-18-15,-1 18 16,1 0-16,17 0 16,-17-18-1,0 1-15,-1-1 16,19 1-16,-19-19 15,1 1-15,17-18 16,0 18-16,-17-1 16,0-34-16,17-1 15,0-158 1,-17 158-16,-18-17 16,0 35-1,0-35-15,-18 18 16,1 17-16,-1-53 0,-17 0 15,-18 18-15,18-36 16,17 19 0,-17-19-16,17 1 15,0-19-15,1 19 16,-1 0-16,0 17 0,1 18 16,-36-36-1,18 36-15,17 35 16,0-18-16,1 18 15,17-17-15,-36 17 16,-17-35-16,36 53 16,-18-1-16,17 1 15,-17 0-15,-1-1 16,19 19 0,-1-1-16,-17 0 15,35 1-15,-18 17 16,1-35-16,17 17 15,0-17 1,0-1-16,-18 1 31,0-106-31,18 88 16,0 35-16,0 1 16,0-18-16,0-1 15,-17 19 1,17-19-16,-18 19 15,0-1 1,-17-17-16,0 17 16,0-17-16,-54-18 15,-34 0-15,17 0 16,-17 0-16,-1 18 16,18-18-16,-17 0 15,-1 35-15,-17-17 16,-35 18-16,17-1 15,-17 0-15,-18-35 16,-18 18 0,0 17-16,36 1 0,-18-19 15,53 19-15,-53-1 16,0-17 0,53 17-16,-1-35 0,37 53 15,-36-35-15,35 35 16,18 0-1,17 0-15,-35 0 16,0 0-16,18 0 16,0 0-16,17 18 15,-70-18-15,35 0 16,-17 17-16,-1 1 16,1 0-16,35-1 15,-18 1-15,18 0 16,17 17-16,18-35 15,-17 17-15,17 19 16,0-19-16,18 36 16,-1-35-16,1 35 15,-18-35-15,18 17 16,17-18-16,-17 1 16,35 0-16,-18-18 15,18 17 16,-17-17-15,17 18 0,-36 0-1,19-1 1,-1 1 0</inkml:trace>
  <inkml:trace contextRef="#ctx0" brushRef="#br0" timeOffset="72700.49">9402 14887 0,'0'-17'0,"0"-1"31,-36 0-15,19 1-16,-19 17 16,36-18-16,-17 0 15,-1 18-15,-17 0 16,0-17-16,-1 17 16,-17-18-16,0 18 15,0-18-15,1 18 16,-1 0-16,17 0 15,-17 0-15,18 0 16,18 0-16,-1 0 16,-17 0-16,17 18 15,-17-18 1,35 35-16,-18-35 16,18 36-16,-18-1 15,1 0-15,17 0 16,0 1-16,0 17 15,0-36-15,0 36 16,0-35-16,0 0 16,0-1-1,0 36-15,0-18 16,35 18 0,-35-17-16,35-1 15,-17 0-15,17 18 16,1 0-16,-19-18 15,36 1-15,0 16 16,-18-34-16,18 17 16,-35-35-16,35 36 15,-36-36 1,19 17-16,17-17 16,0 18-16,-18-18 15,18 18-15,35-1 16,-53-17-16,0 0 15,1 18-15,17-18 16,0 0-16,-18 0 16,0 0-16,18 0 15,18-18-15,-36-17 16,0 17-16,-17 1 16,-1 17-16,1-36 15,0 19-15,17-36 16,-17 0-16,-1 0 15,-17 0-15,0 18 16,0-71 0,0 71-1,-17-1-15,-36-17 16,53 36 0,-36-18-16,1 17 15,17-17 1,-17 35-16,0-36 15,0 19-15,-18-19 16,-18 1-16,18 0 16,18 0-16,17 35 15,-35-36 1,36 36-16,-36-17 16,35 17-1,1 0 32,-19 0-31</inkml:trace>
  <inkml:trace contextRef="#ctx0" brushRef="#br0" timeOffset="73665.33">3616 15452 0,'-35'0'47,"-18"0"-47,-18 0 16,36 0-16,17 0 15,-52 0 1,-71-18-16,52 0 16,-52 1-16,53 17 15,-71-36-15,54 36 16,16-17-16,1 17 16,53 0-16,17 0 15,-17 0 1,0 0-16,17 0 15,0 0-15,-17 0 16,17 0-16</inkml:trace>
  <inkml:trace contextRef="#ctx0" brushRef="#br0" timeOffset="75777.92">12435 8043 0,'-17'-17'47,"-36"17"-32,18 0-15,-1 0 16,1 0-16,17 0 16,-17 0-16,-18 0 15,18 17-15,-18-17 16,0 18-16,-17-18 15,-1 35-15,0-17 16,54-18 0,-36 18-16,0 17 15,0 0-15,0 36 16,0-54-16,18 36 16,17-18-1,1 1 1,17-1-16,0 53 15,0-70-15,0-1 16,0 19-16,17-19 16,1-17-1,0 36-15,-1-19 16,18 1-16,1 17 16,-1 1-16,0-1 15,1-18-15,-1 19 16,0-1-16,-17-17 15,17 17-15,0-17 16,18-1-16,-17 1 16,-19-18-16,18 17 15,18-17-15,-17 0 16,-1 0-16,0 0 16,18 0-16,0 0 15,0 0-15,17 0 16,-17 0-1,0 0-15,0 0 0,-17 0 16,-1-35-16,18 35 16,-18-17-1,18-1-15,-18-17 16,53-18-16,-70 0 16,35 35-16,-53 1 15,18-1-15,-18 0 16,0 1-16,17-19 15,-17 1-15,0 0 16,-17-18-16,17 18 16,-36-1-16,36 19 15,0-1 1,-17 0 0,-1 18-1,-17-35 1,-1 17-16,-16-17 0,-1 18 15,17 17-15,-17-36 16,1 1-16,-19 17 16,0-17-16,-17 0 15,35 17-15,18 1 16,17 17 15,-17 0-15</inkml:trace>
  <inkml:trace contextRef="#ctx0" brushRef="#br0" timeOffset="77024.07">670 8802 0,'0'0'0,"88"17"32,1 19-32,16-1 0,-16-35 15,-19 18-15,107-18 16,-107 17-16,71 1 15,-17 17-15,-1-35 16,-70 0-16,-35 0 16</inkml:trace>
  <inkml:trace contextRef="#ctx0" brushRef="#br0" timeOffset="77671.17">1958 9366 0,'18'0'31,"17"0"-31,35 0 16,54 0-16,35 0 15,-36 0 1,265 0-16,-300 0 16,-35 0-16,0 0 15,-35 0-15,35 18 16,141-18-16,-177 0 16</inkml:trace>
  <inkml:trace contextRef="#ctx0" brushRef="#br0" timeOffset="88775.89">24747 5733 0,'18'0'47,"0"0"-47,-1 0 16,19 0-16,-19 35 15,1-35-15,35 18 16,0 17-16,-36-35 16,54 0-16,70 0 15,18 0-15,17 0 16,-158 0-1,17 17-15,141 1 16,71-18-16,18 0 16,-18 0-16,106 0 15,-142 0-15,54 0 16,-36 0-16,1 0 16,16 0-16,-16 0 15,52 18-15,-106-18 16,18 35-16,-52-17 15,-37-18-15,19 0 16,17 35-16,-18-35 16,-34 0-16,16 0 15,1 0-15,-35-35 16,17-1-16,18 19 16,-18-1-16,-70 18 15,-1 0-15,1 0 31,17 0-31,18 0 16,18 0-16,17-18 16,-18 1-16,19 17 15,-54-18-15,0 1 16,1 17-16,-19-18 16,1 18-16,17-18 15,18 1-15,-18-1 16,1-17-1,-1 17-15,-35-17 16,35 0-16,-17 17 16,17 0-16,-35 1 15,35-1-15,-17 18 16,-18-35-16,0-1 31,0 19-31,0-1 16,0 1-16,0-19 15,-18-17-15,-17 18 16,17 17-16,-17-35 16,17 36-16,18-1 15,-52-17-15,16 17 16,-17-17-16,-52 0 16,52 17-16,0-17 15,17 0-15,19-1 16,-283-17-16,-88-70 15,-35 35-15,193 35 16,-176 17-16,-228 19 16,245-18-16,-281 35 15,282 0 1,124 0-16,-19 52 0,1-16 16,18 17-1,-54-18-15,53-35 0,18 0 16,-17 0-1,35 0-15,17 0 16,36 0-16,52 18 16,-17-1-16,17-17 15,-17 18-15,36-1 16,52-17-16,35 0 16,18 18 30,0 0-14,0 17-32,0 0 15,0 1-15,0 17 16,0-1-16,18 37 16,-1 34-16,1 1 15,35 34-15,-18-87 16,36 17-16,-36-53 15,-17 1 1,17-1-16,0-17 16,-17 17-16,-1-35 15,1 0 1,0 17-16,-1 1 16,36-18-16,-53 18 15,141-1 1,-35-17-16,-53 0 15,0 0-15,-18 0 16,18 0-16,35 18 16,36-18-16,-18 18 15,0-18-15,35 0 16,0 0-16,0 0 16,-71 0-16,1 0 15,-18-18-15,-18 18 16,-17 0-1,-36 0 329</inkml:trace>
  <inkml:trace contextRef="#ctx0" brushRef="#br0" timeOffset="-73316.75">24306 7955 0,'0'0'0,"18"0"78,35 0-62,0 0-16,17 0 15,-34 0-15,-19 0 16,213 0-16,52 0 16,194 0-16,-141 0 15,635 0 1,-493 35-16,122-17 16,-263 17-16,-72-17 15,-52 0-15,-36 17 16,300 71-1,-317-71 17,-124-17-17,124-1 1,-141-17 15,-1 0-31,1 18 16,0-18 46,17 0 1,-17 0-48,-1 0-15,54 0 16,-18 0-16,141 35 31,141 124-15,-194-36 0,-70-17-1,211 318 1,-123-89-1,-107-212 1,-16-17-16,-1 106 16,-35-159-1,0-18 1,-300 124 0,53-159-1,-106-18 1,-88-88-1,124 53 1,52 0-16,-528-88 31,475 71-31,-387-107 16,70-17 0,335 106-1,-229-106 1,352 141-1,36 18-15,-176-53 16,193 70 0,-176-35-1,106-17 1,106 34 0,53 36-16,-18-17 15,53-1 1,-18 18-1,1-18-15,17-17 16,0 17 0,0-35-16,0 18 15,0-35-15,-18-19 16,0 1 0,18 53-16,0-71 15,0 53 1,0-123-1,0 158 1,0 1-16,18 17 63</inkml:trace>
  <inkml:trace contextRef="#ctx0" brushRef="#br0" timeOffset="-63835.2">18979 6526 0,'18'0'47,"0"0"-16,-1 0-31,19 0 16,-19 0-16,19 0 16,-1 0-1,88 0 1,-17 18 0,194-18-1,194 0 1,88 0-1,-176 0 1,-71 0 0,-176 0-1,-142 0-15,1 0 16,-1 0 78,1 0 1531,0 0-1625,-1 0 93,1 0-77,0 0 0,-1 0-1,1 0 1,17 0 0,-17 0-1,17 0 1,-17 0-1,35 0 1,-36 0-16,19 0 16,-1 0-16,53 0 15,-17 0-15,-36-18 16,35 18-16,-34 0 16,-19 0-16,1 0 15,0 0 110,-1 0-62,19 0-48,-1 0-15,0 0 16,-17-17-16,35 17 16,-36 0-16,-17-18 15,18 0-15,0 1 16,-1 17-16,-17-18 15,18-17-15,0-71 32,17 36-17,-35 34 1,0 19 0,0-1-1,0 0 1,0 1-16,0-1 15,-18 0-15,1 1 16,-1-19 0,-17 19-16,17-1 15,-17-17-15,-54-18 16,-16-18 0,-54-17-1,35 35 1,-87-17-1,158 52 1,-35 1-16,-230-19 16,-88 19-1,195 17 1,-177 0-16,-18 0 31,265 0-31,53 0 16,-36 0-16,18 0 15,1 0 1,34 17 0,53-17-16,18 18 15,-35-18 1,18 18 0,-19 34-1,1 1 1,-36 0-16,18-17 15,18-19-15,0 18 16,0-35 0,35 18-16,-18 0 15,18 17 1,0 0 0,0 1-16,-18 16 15,1 1-15,17 0 16,-36 18-16,19 17 15,17-35-15,0-18 16,-18 18 0,1-18-1,-1-35 17,18 18-17,0 0 1,0-1-1</inkml:trace>
  <inkml:trace contextRef="#ctx0" brushRef="#br0" timeOffset="-24670.38">18538 6279 0,'18'0'31,"0"0"1,-1 0-17,19 0 1,-1 0-16,0-17 15,36 17-15,-1 0 16,36-18-16,-53 1 16,-18 17-1,71-36-15,-18 36 16,-17-17 0,-18 17-1,-35 0-15</inkml:trace>
  <inkml:trace contextRef="#ctx0" brushRef="#br0" timeOffset="-19045.52">22119 7955 0,'18'0'32,"-1"0"-32,1 0 15,17 0-15,18 0 31,0 0-31,0 0 0,0 0 16,18 0-16,-1-17 16,71-19-1,-35 19 1,-35-1 0,-36 18-1,-35-18 1,18 18-1</inkml:trace>
  <inkml:trace contextRef="#ctx0" brushRef="#br0" timeOffset="-7119.35">18203 10795 0,'18'0'79,"0"0"-64,35 0-15,-1 0 16,19 0-16,0 0 15,17 0 1,35-18-16,18 18 0,-88-17 16,88 17-1,-70 0 1,-36 0-16,-17 0 16,-1 0-1,1 0 1,0 0-1,-18 17-15,17-17 16,19 0 0,-19 0-1,1 0 1,-18 18 78</inkml:trace>
  <inkml:trace contextRef="#ctx0" brushRef="#br0" timeOffset="-4931.05">18962 10513 0,'-18'0'32,"36"0"-17,-1 0 1,36 0-16,0 0 16,35 0-16,-35 0 15,71 17-15,17 19 16,53-1 15,-176-35-15,17 18-1,0 17 17,-17-17-17,-18-1 1,0 1 15,0-1-31,0 19 31,-35-36-31,-54 35 32,89-17-17,-88 123 1,53-124-16,17 1 0,-52 35 15,-1 17 1,36-17 0,-18 0-1,35-53 48,18-17-16,0-54-47,0 53 15,0-52-15,0 52 32,0-123-32,-17 18 15,-1-36 1,18 141-1,-18 18 32,1 0-31,17 18 0,0 0 15</inkml:trace>
  <inkml:trace contextRef="#ctx0" brushRef="#br0" timeOffset="-1671.26">24324 10513 0,'0'-18'16,"-53"-17"-1,0 0 1,0 17-16,-17 0 16,-213-52-1,37-1 16,122 54-15,18-1-16,-105 18 16,175 0-1,-87 0 1,35 35-16,35-17 31,35-1-15,0-17-16,1 18 15,-1 35 1,18 0 0,0-18-16,0 1 15,0 87 17,35-35-32,71 36 31,-53-36-31,18-18 15,-54-52 17,36 35-32,-17-35 15,-19-1-15,1 1 16,0-1-16,17-17 16,18 18-1,-36 0 1,54-18-1,-36 0-15,0 0 16,89 17 0,-36-17-1,-17 0 1,34-35 0,72-53-1,-124 35-15,-18 35 16,0-17-16,18-18 15,-17 0 1,-36 36 0,35-1-1,-35 0-15,0-17 16,0-35 15,0 34-15,-18 19-1,1-19 1,-1 36 0,0 0-16,1 0 15,-1 0 1,18-17 15,-18 17-15,-17 0 15,17-18-15</inkml:trace>
  <inkml:trace contextRef="#ctx0" brushRef="#br0" timeOffset="1352.5">22983 7232 0,'36'0'266,"34"0"-266,-52 18 15,88-1 1,35 1 0,-106-18-16,-17 0 15,88 17-15,-71 1 16,18-18-16,-18 0 15,18 0-15,-35 0 16,35 0-16,-1 0 16,-16 0-16,-19 0 15,1 0-15,0 0 16,-1 0-16,1 0 94,0 0-79,-1 18 1,1-18 0,17 35-1,0-35-15,1 18 16,-19-1-16,1-17 15,0 36-15,-1-36 16,54 105 0,-18-16-1,0 16 1,-18 1 0,0 71-1,18-54 1,0 318-1,-53-317 1,0 17-16,0 0 16,0-35-16,0 35 15,18-53 1,-18-17-16,0 17 16,0-53-1,0-17 1,-36 35-1,19-36 1,-54 71 0,1 1-1,52-54 1,-17-18 0,17-34 93,-35-18-93,-17-18-16,34 35 15,-17 18 1,-35 0-1,-176-53 1,-1 0 0,230 53-16,0 0 15,-1 0-15,19 0 16,-1 0 15,0-17-15,1 17-1,-1-18 1,0 18-16,-17 0 16,18 0-1,-1 0 1,-17 0 0,35-18-16,-18-17 62,0 17-46,18-35-16,-17 36 15,-19-89-15,36 53 16,-17-53-16,-1-17 16,18 17-1,-35-159 1,17 54-1,18 34 1,0 89 0,0 35-16,0-17 15,0 17-15,-17 0 16,17 18 0,0-1-16,0 1 15,0 17-15,0-17 16,0 0-16,0-1 15,0-16-15,17-37 16,1 72 0,-18-1-16,0-17 15,0 0 48,0 17-63,0-17 15,0 17-15,17-17 16,-17 17 31,18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42:31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26829 17692 0,'35'0'15,"-17"0"1,-18-18 0,17-52-16,36-1 15,0-52-15,0 17 16,-18 70-16,-35 19 16,18-195-16,-18-70 15,0 0-15,-18-89 16,-17 177-16,17-123 15,18 87-15,0 36 16,0 0-16,0 36 16,0-1-16,0 18 15,0 0-15,0-18 16,-35 18-16,0 35 16,17 18-16,-17-89 15,35 19-15,-35-36 16,35-53-16,-18 35 15,18 18-15,0 0 16,-18 53-16,-17 0 16,35 17-16,-18-17 15,1 18-15,-1-1 16,1 36 0,-1-18-16,0 89 15,18-36-15,-17-18 16,17 36-16,-18-36 15,-17-35-15,17 36 16,0-36-16,-17 18 16,35 17-16,-17-17 15,17 35-15,-36 0 16,36 0-16,-35 0 16,17-52-16,1 52 15,-19-18-15,36 36 16,0 17-16,0 1 15,0-1-15,0 0 16,-17 1 0,17-19-16,-18-17 15,0 18 1,18 18 0</inkml:trace>
  <inkml:trace contextRef="#ctx0" brushRef="#br0" timeOffset="1263.68">25224 10918 0,'-18'-17'32,"0"-18"-32,1 17 15,-1 18 1,-35-35-16,35 35 15,-52-18-15,52 0 16,-88 1-16,36 17 16,17 0-16,-18 0 15,-34 0-15,-19 17 16,89 19-16,17-36 16,-17 17-16,17 19 15,1-19-15,-1 18 16,-17 18-16,-1-17 15,19-19-15,-1 36 16,-17 18-16,0-1 16,35-17-16,-18 35 15,18-35-15,-18 18 16,18-1-16,0 1 16,18-18-1,17 18-15,18-19 16,-18 1-16,1-35 15,-1 17-15,0 1 16,18-1-16,18 18 16,-36-36-16,53 36 15,-35-17-15,18-1 16,-18-18-16,52 19 16,19-19-1,-106 1-15,34-18 16,19 0-16,70 0 15,-17 0-15,-54 0 16,54-35-16,-89 17 16,18-17-16,-18 17 15,18-35-15,-35 0 16,-1 0-16,1 18 16,-18-18-16,0-17 15,18-36-15,-18 53 16,0 0-16,0 0 15,0 18 1,0-18-16,0 0 16,0-18-16,-53-17 15,35 35-15,-35-35 16,18 35-16,-18-17 16,0 17-16,-18-18 15,36 54-15,-18-19 16,18 19-16,-36-19 15,-17 1-15,35 17 16,0 1-16,36 17 16,-1 0-16,18-18 15,-35 18-15,17 0 32,-17 0-17,-18 18 1,0 17-16,0-17 15,18-1-15,17-17 16</inkml:trace>
  <inkml:trace contextRef="#ctx0" brushRef="#br0" timeOffset="11117.28">6491 8255 0,'0'-18'47,"0"1"-32,0-36-15,0 18 16,0-1-16,18-52 15,-1 35-15,-17-17 16,18-36-16,0-18 16,-1-34-16,1-19 15,-18 142 1,18-36-16,-18-87 0,17-89 16,-17 17-16,0-17 15,0 0-15,36 18 16,-1-71-16,0 159 15,18-71 1,-18 36-16,1 17 16,-1 1-16,0-1 0,0 0 15,1-70 1,-36 70-16,0-53 16,0 89-16,0-1 15,0 71-15,0-17 16,0 35-16,0-1 15,0 1-15,0 0 16,0 0-16,0-71 16,-18 18-16,0 35 15,1 17 1,-1-105-16,0 71 16,1-107-16,-1 71 15,18 54-15,0-1 16,0 0-16,0 17 15,0 1 1,0 0 0,0 0-1,0 17-15,0-35 16,-17 0-16,-1 18 16,18 17-16,0 1 390,0-1-343,0-17-31,0 17-16,0 0 15,18-17-15,-18 0 16,17-18-16,1 35 16,-1-17-16,-17-18 15,18 0-15,0 18 16,-18-18-16,0 18 15,17-1 1,1 1-16,-18-18 16,0 71 3327</inkml:trace>
  <inkml:trace contextRef="#ctx0" brushRef="#br0" timeOffset="31596.88">9578 1270 0,'0'0'0,"-35"0"15,-1-18-15,36 1 16</inkml:trace>
  <inkml:trace contextRef="#ctx0" brushRef="#br0" timeOffset="32504.11">9454 1217 0,'-17'0'15,"52"18"-15,-53-36 0,-34 0 16,16 1 0,-34 17-16,-1-18 15,-52 18-15,34 0 16,-34 0-16,52 0 15,19 0-15,-37 0 32,89 18-32,-17-18 15,-1 0 1,0 0-16,1 0 16,-36 17-16,18 1 15,17 0-15,0-18 16,-17 0-16,35 35 15,-18-35-15,18 18 16,-35 35-16,35-36 16,-18 36-1,18 0-15,0-18 16,0 36 0,0-36-16,18 18 15,0 18-15,17-36 16,0 18-16,-17-18 15,35 36-15,-36-36 16,1 0-16,17 0 16,1-17-16,-1 17 15,0-17-15,1 17 16,-19-35-16,18 18 16,-17 0-16,17 17 15,1-35-15,-19 17 16,1-17-16,17 18 15,-17-18-15,35 35 16,0-17-16,-18-18 16,0 0-16,18 0 15,0 0-15,0 0 16,-18 0-16,18-35 16,-35 17-16,17-35 15,-17 18-15,17 0 16,-17-1-1,17-17-15,-35 18 16,0-18-16,0 0 16,0 0-16,0-17 15,0 17-15,0 18 16,0-18-16,0 0 16,0 0-16,0 18 15,-18-18-15,-17 17 16,35 19-16,-18-36 15,1 18 1,-1 35-16,0 0 16,18-18-16,-17 18 15,-1 0 1,18-18 15</inkml:trace>
  <inkml:trace contextRef="#ctx0" brushRef="#br0" timeOffset="35559.03">31662 9631 0,'-18'0'31,"1"-18"-31,-1 18 16,-35-35 0,0 0-16,-18 35 15,-34-18 1,-36 18-16,88 0 15,-71 18-15,-17-18 16,-159-18-16,194 18 16,-158-18-16,158 18 15,35 18-15,36 17 16,-18 1-16,36-36 16,17 17-16,0 1 15,-18 17-15,18-17 16,-18-1-16,18 19 15,-35 17-15,17-18 16,18 18-16,-17 0 16,-1-18-16,18 36 15,0-36-15,0 18 16,0-36-16,0 1 16,0 17-16,18-17 15,-1 0-15,1 52 16,-18-35-1,35 1-15,-35-19 0,53 19 16,-35-36-16,35 35 16,-18-17-16,36-1 15,-1 18-15,-17-17 16,-35 0 0,52-18-16,-17 17 15,18 1-15,-18-18 16,17 0-16,18 0 15,-17 0-15,0 0 16,-19 0-16,-34 0 16,17 0-16,1 0 15,-19 0 1,36-18-16,-35-17 16,70 35-16,-17-53 15,17 36-15,-35-36 16,35 35-16,-53-53 15,18 18-15,53-52 16,-88 52 0,52 35-16,-52-52 15,-18 17-15,17 35 16,1-17-16,-18 17 16,0-17-16,18 17 15,-18-17 1,0-18-16,0 18 15,0-1-15,0 19 16,0-19-16,0 1 16,0 18-1,-18 17 48,0 0-32,1 0 78,-1 0 95,0 0-173,1 0-16,-1 0 64,1 0-64,-1 0 79,0 0-47,1 0 47,-1 0-94,0 0 15,-17 0-15</inkml:trace>
  <inkml:trace contextRef="#ctx0" brushRef="#br0" timeOffset="48053.15">8026 1464 0,'-18'0'31,"0"0"-15,1 0-1,-1 0 1,1 0 171,-19 0-171,19 0 31,-1 0-47,-17 0 16,17 18-16,-17-18 15,17 17-15,0-17 47,18 18 16,0 0-48,-17-18-15,17 17 16,0 1 15,-18 0-15,18-1-16,0 1 15,0-1-15,0 1 16,-17 0-16,17-1 16,0 1-1,0 0 1,0 17-1,0-17 1,0-1 31,0 1-31,0-1-1,0 1 1,0 0-1,0-1 1,17 1 31,-17 0-31,18 17-1,-1 0-15,1-17 16,-18 17-16,35-35 15,-35 53-15,18-35 16,0-1-16,-1-17 16,-17 36-16,36-36 15,-1 17-15,0 1 16,0-1-16,1 1 16,-1 0-16,0-1 15,36 1 1,-18 0-16,-18-1 15,0 1-15,-17-18 16,17 0-16,-17 0 16,-1 0-16,1 0 15,0-18-15,-1-17 16,1 0-16,-18-1 16,0-16-16,0-1 15,0 0 1,0-71-1,0 107 1,0-177-16,0 141 16,0 17-16,0 19 15,0-36-15,-18 18 16,-17-36 0,35 36-16,0 17 15,-35 0-15,35 1 16,-18 17-16,1-35 15,-36 17-15,17 0 16,19 18 0,-19-35-16,19 35 15,-18-18-15,17 1 16,0 17-16,1-18 16,-19 18-1,19-18-15,-1 18 16,-35 0-1,36 0 1,-1 0-16,-17 18 16,17 0-16,0-1 15,-17 1 1,35 0-16,-18 17 16,1-35-16,-1 18 15,18-1 1,-18 1-16,18-1 31</inkml:trace>
  <inkml:trace contextRef="#ctx0" brushRef="#br0" timeOffset="50181.61">7497 2187 0,'17'0'31,"18"0"-16,1 0-15,-1 0 16,-17 0-16,35 0 16,17 0-16,36 0 15,-18 0-15,36 0 16,52-17-16,-17 17 16,229 0-1,-282 0-15,-89 0 16,1 0-16,0 0 15,17 0-15,-53 0 219,1 0-219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1:0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6720 3069 0,'0'0'0,"36"0"16,-19 0 0,36-17-16,0-19 15,53 1 1,-35 0-16,-36 35 15,229-53 1,36-35-16,406-195 16,35 1-1,-195 106 17,-334 105-32,0-17 15,-18 17-15,35 1 16,177-54-1,-177 72-15,-70 16 16,-71 1-16,-53 35 16,-17 0 46,-36-18 16</inkml:trace>
  <inkml:trace contextRef="#ctx0" brushRef="#br0" timeOffset="872.83">8008 1676 0,'18'0'62,"35"35"-62,17 0 16,-35-17-16,124 88 16,-106-71-1,-35-35-15,-18 18 0,88 52 16,318 177-16,-106 18 15,246 140-15,-158-105 16,177 177 0,-177-178-1,-229-175-15,-71-36 16,71-17 0,-142-54-16,1-17 15,-1 0 32,-17-35 94,-52-36-126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84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23T10:30:12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5009 3034 0,'18'0'0,"0"0"15,-1 0-15,36 0 16,-35 0-16,52 0 16,1 0-16,0 18 15,87-1-15,-17-17 16,142 18-16,122-1 15,-52 1 1,212-18 0,952 0-1,-653 0-15,-423 0 16,-353 0 0,53 0-16,177 0 15</inkml:trace>
  <inkml:trace contextRef="#ctx0" brushRef="#br0" timeOffset="1841.6">6597 6403 0,'0'0'0,"18"0"31,-1 0-15,1 0-1,17 18-15,-17-18 16,35 17 0,0 1-16,17-18 0,18 0 15,18-53 1,-35 53 0,652 88-1,-264-35-15,-142-18 16,124 1-1,106 17 1,-141-36 0,-71 1-1,-106-18 1,-123 0 0,-53 0-1,17 0 1,-52 0-1,0 0-15,17 0 16,35 17 0,36 19-1,-53-36 1,0 0 0,18 0-1,-54 0-15,1 0 16,0 0 31,-1 0-32,1 0 1</inkml:trace>
  <inkml:trace contextRef="#ctx0" brushRef="#br0" timeOffset="3365.58">13847 6456 0,'35'0'31,"-18"0"16,36 0-31,0 0-16,18 0 15,123 0 1,406 0 0,176 0-1,176 0-15,442 0 16,-1059 0-1,-212 0-15,-52 0 16,-71 17 0,-18-17 171,1 0-187,-1 0 0</inkml:trace>
  <inkml:trace contextRef="#ctx0" brushRef="#br0" timeOffset="4582.33">2046 6491 0,'35'0'32,"-17"0"-17,35 0-15,-18 0 16,36 0-1,-36 0-15,53 0 16,71 35-16,-18-17 16,71 0-16,-18 35 15,141-18 1,18 18-16,-89-53 16,301 17-1,-301-17 1,-228 0-16,-19 0 47,1 18-16,0-18-31,-1 0 16,1 0-1,-1 0 1,-34 0 62</inkml:trace>
  <inkml:trace contextRef="#ctx0" brushRef="#br0" timeOffset="9209.31">15646 9578 0,'17'0'16,"1"0"-16,35 0 15,-18 0 1,36 0 0,176 18 15,-212-18-31,-17 0 0,246 17 15,142 54-15,194 35 16,52-18 0,-140-35-16,52-53 15,124 35-15,212-35 16,-653 0 0,247 0-16,317 0 15,-317-18 1,35 18-16,635-17 31,-899-19-31,229 36 16,-53 0-1,141 0 17,-71 0-32,-35-17 31,-264-19-31,-36 19 15,1-18-15,140-18 16,-105-18 0,758-105-1,-546 140 1,-230 1-16,-18 18 16,0 17-16,54 0 15,264 0 16,-336 0-31,160 0 16,-195 0 0,-70 0-16,-35 0 15,-1 0 17,1 0-32,106 17 15,-36-17 1,0 0-1,-70 0-15,17 0 16,0 0 0,53 0-1,1 18 1,-54-18-16,18 0 16,-36 0-1,1 0 1,0 0-1,-1 0-15,1 0 32,0 0-17,-1 0 17,1 0 296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5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5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2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0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7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8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2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4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5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7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0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Correction des types de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7" y="1327816"/>
            <a:ext cx="6808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Noms de colonnes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Types de colonnes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3AAA79-CF10-4584-98DB-7243094B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80" y="3612266"/>
            <a:ext cx="5495925" cy="2543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4130CE-3DD0-4027-8779-4E1DDCB0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7325"/>
            <a:ext cx="2381250" cy="19716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B22D7B-C8C7-4D39-BDF3-F8A04A085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95" y="2049121"/>
            <a:ext cx="5238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Vérification de la cohérence de « 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NumberofFloors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»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DD054C-13E4-481E-8BD8-7A2AA958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306842"/>
            <a:ext cx="10887075" cy="1781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E44FE76-1D1B-4468-9082-EBA6C5260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3429000"/>
            <a:ext cx="7562850" cy="1552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59D884-01E4-4297-90C4-C038C358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5241595"/>
            <a:ext cx="8077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Ajout d'une variable d'âge du bâtiment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10517E-A16D-4C55-A212-96B6D713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8511328" cy="661658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9F5099F2-F004-4C9B-B975-D71D58CF1509}"/>
              </a:ext>
            </a:extLst>
          </p:cNvPr>
          <p:cNvSpPr txBox="1">
            <a:spLocks/>
          </p:cNvSpPr>
          <p:nvPr/>
        </p:nvSpPr>
        <p:spPr>
          <a:xfrm>
            <a:off x="279917" y="266624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Ajout d'une variable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PropertyType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6" name="Rectángulo 4">
            <a:extLst>
              <a:ext uri="{FF2B5EF4-FFF2-40B4-BE49-F238E27FC236}">
                <a16:creationId xmlns:a16="http://schemas.microsoft.com/office/drawing/2014/main" id="{938080F9-623F-4128-A5F3-9124FB707FB6}"/>
              </a:ext>
            </a:extLst>
          </p:cNvPr>
          <p:cNvSpPr/>
          <p:nvPr/>
        </p:nvSpPr>
        <p:spPr>
          <a:xfrm>
            <a:off x="377906" y="261224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296779-E066-4130-880D-059C7261B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6" y="3486292"/>
            <a:ext cx="7213083" cy="25439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27A361F-64D2-4712-A940-B31390CD1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737" y="4997728"/>
            <a:ext cx="3833023" cy="10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8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Ajout d'une variable taille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batiments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A13D30-7383-459A-B772-9BF6C15D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52842"/>
            <a:ext cx="9930552" cy="13760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209556F-D748-4F76-8381-E49D1D6B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363" y="2791355"/>
            <a:ext cx="4750929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Ajout d'une variable taille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batiments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42D0E6D-58A5-4811-BF3F-66D7605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306842"/>
            <a:ext cx="7162800" cy="3429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2BB65D-67EC-42AA-84CF-E28173382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851" y="2917273"/>
            <a:ext cx="4709135" cy="3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EDA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D9DB23-A7CF-4A37-B396-13108A19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16" y="2274594"/>
            <a:ext cx="5854554" cy="35672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66265C-799A-442C-93A1-FF9B85B4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79" y="432794"/>
            <a:ext cx="5078116" cy="42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EDA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CE9F4ED-E350-465E-B141-50F95CFB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1" y="292964"/>
            <a:ext cx="8795178" cy="57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Transformations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B24AD3-0EAA-4A73-B6F4-858E6D76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247551"/>
            <a:ext cx="7141342" cy="50777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9A68B6-034E-441E-9D85-7EC375379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508" y="4899548"/>
            <a:ext cx="2343092" cy="14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Transformations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9E8002-7756-4EA4-B6F3-A5B0BB49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156892"/>
            <a:ext cx="7292679" cy="51684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5C577C-8752-49EB-91C6-B7054359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7" y="4720596"/>
            <a:ext cx="2737433" cy="1604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2B269B42-11EA-4D2E-98D9-4325FECE9E53}"/>
                  </a:ext>
                </a:extLst>
              </p14:cNvPr>
              <p14:cNvContentPartPr/>
              <p14:nvPr/>
            </p14:nvContentPartPr>
            <p14:xfrm>
              <a:off x="2889360" y="1415880"/>
              <a:ext cx="7778880" cy="4667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2B269B42-11EA-4D2E-98D9-4325FECE9E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1406520"/>
                <a:ext cx="7797600" cy="46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35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bivariée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BF13D8-7134-4F64-8D1A-6DB66C60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385887"/>
            <a:ext cx="11153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Multivariate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Analysis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254706-841D-4966-90DA-A908FCBA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6" y="1571649"/>
            <a:ext cx="10975894" cy="33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Identification des colonnes catégorielles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CEF9A7-3640-4B0D-96AB-948BF38D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52843"/>
            <a:ext cx="6064933" cy="3671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194FEE7-CC78-4A1B-9CC6-610AE4917AFB}"/>
              </a:ext>
            </a:extLst>
          </p:cNvPr>
          <p:cNvCxnSpPr>
            <a:cxnSpLocks/>
          </p:cNvCxnSpPr>
          <p:nvPr/>
        </p:nvCxnSpPr>
        <p:spPr>
          <a:xfrm>
            <a:off x="658601" y="4293498"/>
            <a:ext cx="1066800" cy="0"/>
          </a:xfrm>
          <a:prstGeom prst="line">
            <a:avLst/>
          </a:prstGeom>
          <a:ln w="57150">
            <a:solidFill>
              <a:srgbClr val="FF0000">
                <a:alpha val="6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E337070-5AFF-45BA-B013-4FB66FA1DD28}"/>
              </a:ext>
            </a:extLst>
          </p:cNvPr>
          <p:cNvCxnSpPr>
            <a:cxnSpLocks/>
          </p:cNvCxnSpPr>
          <p:nvPr/>
        </p:nvCxnSpPr>
        <p:spPr>
          <a:xfrm>
            <a:off x="658601" y="4066129"/>
            <a:ext cx="3351486" cy="0"/>
          </a:xfrm>
          <a:prstGeom prst="line">
            <a:avLst/>
          </a:prstGeom>
          <a:ln w="57150">
            <a:solidFill>
              <a:srgbClr val="FF0000">
                <a:alpha val="6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0B99DA0-6BE2-486C-A5D5-A78D853C8013}"/>
              </a:ext>
            </a:extLst>
          </p:cNvPr>
          <p:cNvCxnSpPr>
            <a:cxnSpLocks/>
          </p:cNvCxnSpPr>
          <p:nvPr/>
        </p:nvCxnSpPr>
        <p:spPr>
          <a:xfrm>
            <a:off x="658601" y="3388209"/>
            <a:ext cx="1716112" cy="0"/>
          </a:xfrm>
          <a:prstGeom prst="line">
            <a:avLst/>
          </a:prstGeom>
          <a:ln w="57150">
            <a:solidFill>
              <a:srgbClr val="FF0000">
                <a:alpha val="6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E0B2E3FC-B7A5-4482-A55E-056A1464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551" y="3283923"/>
            <a:ext cx="7275443" cy="2869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2E5139-8335-435D-A62D-AB4DEEF9CF55}"/>
              </a:ext>
            </a:extLst>
          </p:cNvPr>
          <p:cNvSpPr txBox="1"/>
          <p:nvPr/>
        </p:nvSpPr>
        <p:spPr>
          <a:xfrm>
            <a:off x="279917" y="1437597"/>
            <a:ext cx="119120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OrdinalEncoder</a:t>
            </a:r>
            <a:r>
              <a:rPr lang="fr-FR" b="1" dirty="0"/>
              <a:t> 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["Small", "Medium", "Large"]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"</a:t>
            </a:r>
            <a:r>
              <a:rPr lang="fr-FR" dirty="0" err="1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PropertyTypeSize</a:t>
            </a:r>
            <a:r>
              <a:rPr lang="fr-FR" dirty="0">
                <a:sym typeface="Wingdings" panose="05000000000000000000" pitchFamily="2" charset="2"/>
              </a:rPr>
              <a:t>"</a:t>
            </a:r>
            <a:b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OneHotEncoder</a:t>
            </a:r>
            <a:r>
              <a:rPr lang="fr-FR" b="1" dirty="0"/>
              <a:t>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"</a:t>
            </a:r>
            <a:r>
              <a:rPr lang="fr-FR" dirty="0" err="1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renamed_PropertyType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" </a:t>
            </a:r>
            <a:r>
              <a:rPr lang="fr-FR" dirty="0">
                <a:sym typeface="Wingdings" panose="05000000000000000000" pitchFamily="2" charset="2"/>
              </a:rPr>
              <a:t>&amp; "</a:t>
            </a:r>
            <a:r>
              <a:rPr lang="fr-FR" dirty="0" err="1">
                <a:sym typeface="Wingdings" panose="05000000000000000000" pitchFamily="2" charset="2"/>
              </a:rPr>
              <a:t>Neighborhood</a:t>
            </a:r>
            <a:r>
              <a:rPr lang="fr-FR" dirty="0">
                <a:sym typeface="Wingdings" panose="05000000000000000000" pitchFamily="2" charset="2"/>
              </a:rPr>
              <a:t>"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StandardScaler</a:t>
            </a:r>
            <a:r>
              <a:rPr lang="fr-FR" b="1" dirty="0"/>
              <a:t>()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br>
              <a:rPr lang="fr-FR" b="1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["NumberofFloors_log2", "NumberofBuildings_log2", "PropertyGFATotal_log2", "PropertyGFAParking_log2", "</a:t>
            </a:r>
            <a:r>
              <a:rPr lang="fr-FR" dirty="0" err="1">
                <a:sym typeface="Wingdings" panose="05000000000000000000" pitchFamily="2" charset="2"/>
              </a:rPr>
              <a:t>PropertyGFABuilding</a:t>
            </a:r>
            <a:r>
              <a:rPr lang="fr-FR" dirty="0">
                <a:sym typeface="Wingdings" panose="05000000000000000000" pitchFamily="2" charset="2"/>
              </a:rPr>
              <a:t>(s)_log2", "BuildingAge_log2"] 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"</a:t>
            </a:r>
            <a:r>
              <a:rPr lang="fr-FR" i="1" u="sng" dirty="0" err="1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PropertyTypeSize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"</a:t>
            </a:r>
            <a:endParaRPr lang="fr-FR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3AA5B409-737F-403C-9FA9-4894EB583551}"/>
                  </a:ext>
                </a:extLst>
              </p14:cNvPr>
              <p14:cNvContentPartPr/>
              <p14:nvPr/>
            </p14:nvContentPartPr>
            <p14:xfrm>
              <a:off x="488880" y="1619280"/>
              <a:ext cx="7836480" cy="18356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3AA5B409-737F-403C-9FA9-4894EB5835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1609920"/>
                <a:ext cx="7855200" cy="18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6736DE7A-212F-4B1A-A2B5-4CAF37CD190C}"/>
                  </a:ext>
                </a:extLst>
              </p14:cNvPr>
              <p14:cNvContentPartPr/>
              <p14:nvPr/>
            </p14:nvContentPartPr>
            <p14:xfrm>
              <a:off x="666720" y="2495520"/>
              <a:ext cx="1594080" cy="52092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6736DE7A-212F-4B1A-A2B5-4CAF37CD1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360" y="2486160"/>
                <a:ext cx="16128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17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713D32-7955-48C7-91E1-5C7A8998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95" y="-12466"/>
            <a:ext cx="816988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96A1C8D-3933-48FA-801B-9F510E672A83}"/>
                  </a:ext>
                </a:extLst>
              </p14:cNvPr>
              <p14:cNvContentPartPr/>
              <p14:nvPr/>
            </p14:nvContentPartPr>
            <p14:xfrm>
              <a:off x="476280" y="1809720"/>
              <a:ext cx="3111840" cy="4896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96A1C8D-3933-48FA-801B-9F510E672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20" y="1800360"/>
                <a:ext cx="3130560" cy="49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86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713D32-7955-48C7-91E1-5C7A8998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61"/>
            <a:ext cx="7187082" cy="60330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5129B9-F2FC-41CA-B09E-511324DA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12" y="1769888"/>
            <a:ext cx="6058974" cy="3145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C6CD02DE-6936-44F6-8649-B548A1F44016}"/>
                  </a:ext>
                </a:extLst>
              </p14:cNvPr>
              <p14:cNvContentPartPr/>
              <p14:nvPr/>
            </p14:nvContentPartPr>
            <p14:xfrm>
              <a:off x="196920" y="1028880"/>
              <a:ext cx="10877760" cy="547380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C6CD02DE-6936-44F6-8649-B548A1F440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0" y="1019520"/>
                <a:ext cx="10896480" cy="54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E2C3B0B-C9EA-4A0F-9513-B942E8C99214}"/>
                  </a:ext>
                </a:extLst>
              </p14:cNvPr>
              <p14:cNvContentPartPr/>
              <p14:nvPr/>
            </p14:nvContentPartPr>
            <p14:xfrm>
              <a:off x="241200" y="279360"/>
              <a:ext cx="11030400" cy="54043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E2C3B0B-C9EA-4A0F-9513-B942E8C992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840" y="270000"/>
                <a:ext cx="1104912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8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6EF9C0-B88B-48BF-8D02-A7905E83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573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4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6EF9C0-B88B-48BF-8D02-A7905E83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6" y="0"/>
            <a:ext cx="6659218" cy="33296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8F3D37-A3A2-45FD-8891-DF65FAC97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14" y="3249300"/>
            <a:ext cx="7098790" cy="35337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147CD8A0-7A88-4278-83A1-271B47028619}"/>
                  </a:ext>
                </a:extLst>
              </p14:cNvPr>
              <p14:cNvContentPartPr/>
              <p14:nvPr/>
            </p14:nvContentPartPr>
            <p14:xfrm>
              <a:off x="2336760" y="419040"/>
              <a:ext cx="9100080" cy="59504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147CD8A0-7A88-4278-83A1-271B470286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7400" y="409680"/>
                <a:ext cx="9118800" cy="59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343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974637A-3395-4BB7-B546-A9607652676D}"/>
                  </a:ext>
                </a:extLst>
              </p14:cNvPr>
              <p14:cNvContentPartPr/>
              <p14:nvPr/>
            </p14:nvContentPartPr>
            <p14:xfrm>
              <a:off x="2419200" y="539640"/>
              <a:ext cx="1740240" cy="10036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974637A-3395-4BB7-B546-A9607652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9840" y="530280"/>
                <a:ext cx="175896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4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LabelEncoder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2E5139-8335-435D-A62D-AB4DEEF9CF55}"/>
              </a:ext>
            </a:extLst>
          </p:cNvPr>
          <p:cNvSpPr txBox="1"/>
          <p:nvPr/>
        </p:nvSpPr>
        <p:spPr>
          <a:xfrm>
            <a:off x="279917" y="1437597"/>
            <a:ext cx="11912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OrdinalEncoder</a:t>
            </a:r>
            <a:r>
              <a:rPr lang="fr-FR" b="1" dirty="0"/>
              <a:t> 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["Small", "Medium", "Large"]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"</a:t>
            </a:r>
            <a:r>
              <a:rPr lang="fr-FR" dirty="0" err="1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PropertyTypeSize</a:t>
            </a:r>
            <a:r>
              <a:rPr lang="fr-FR" dirty="0">
                <a:sym typeface="Wingdings" panose="05000000000000000000" pitchFamily="2" charset="2"/>
              </a:rPr>
              <a:t>"</a:t>
            </a:r>
            <a:b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LabelEncoder</a:t>
            </a:r>
            <a:r>
              <a:rPr lang="fr-FR" b="1" dirty="0"/>
              <a:t>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"</a:t>
            </a:r>
            <a:r>
              <a:rPr lang="fr-FR" dirty="0" err="1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renamed_PropertyType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" </a:t>
            </a:r>
            <a:r>
              <a:rPr lang="fr-FR" dirty="0">
                <a:sym typeface="Wingdings" panose="05000000000000000000" pitchFamily="2" charset="2"/>
              </a:rPr>
              <a:t>&amp; "</a:t>
            </a:r>
            <a:r>
              <a:rPr lang="fr-FR" dirty="0" err="1">
                <a:sym typeface="Wingdings" panose="05000000000000000000" pitchFamily="2" charset="2"/>
              </a:rPr>
              <a:t>Neighborhood</a:t>
            </a:r>
            <a:r>
              <a:rPr lang="fr-FR" dirty="0">
                <a:sym typeface="Wingdings" panose="05000000000000000000" pitchFamily="2" charset="2"/>
              </a:rPr>
              <a:t>"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/>
              <a:t>StandardScaler</a:t>
            </a:r>
            <a:r>
              <a:rPr lang="fr-FR" b="1" dirty="0"/>
              <a:t>()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br>
              <a:rPr lang="fr-FR" b="1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["NumberofFloors_log2", "NumberofBuildings_log2", "PropertyGFATotal_log2", "PropertyGFAParking_log2", "</a:t>
            </a:r>
            <a:r>
              <a:rPr lang="fr-FR" dirty="0" err="1">
                <a:sym typeface="Wingdings" panose="05000000000000000000" pitchFamily="2" charset="2"/>
              </a:rPr>
              <a:t>PropertyGFABuilding</a:t>
            </a:r>
            <a:r>
              <a:rPr lang="fr-FR" dirty="0">
                <a:sym typeface="Wingdings" panose="05000000000000000000" pitchFamily="2" charset="2"/>
              </a:rPr>
              <a:t>(s)_log2", "BuildingAge_log2"] 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+ </a:t>
            </a:r>
            <a: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"</a:t>
            </a:r>
            <a:r>
              <a:rPr lang="fr-FR" i="1" u="sng" dirty="0" err="1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PropertyTypeSize</a:t>
            </a:r>
            <a: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" 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  + </a:t>
            </a:r>
            <a: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"</a:t>
            </a:r>
            <a:r>
              <a:rPr lang="fr-FR" i="1" u="sng" dirty="0" err="1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renamed_PropertyType</a:t>
            </a:r>
            <a: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  <a:sym typeface="Wingdings" panose="05000000000000000000" pitchFamily="2" charset="2"/>
              </a:rPr>
              <a:t>" + 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"</a:t>
            </a:r>
            <a:r>
              <a:rPr lang="fr-FR" i="1" u="sng" dirty="0" err="1">
                <a:highlight>
                  <a:srgbClr val="FFFF00"/>
                </a:highlight>
                <a:sym typeface="Wingdings" panose="05000000000000000000" pitchFamily="2" charset="2"/>
              </a:rPr>
              <a:t>Neighborhood</a:t>
            </a:r>
            <a:r>
              <a:rPr lang="fr-FR" i="1" u="sng" dirty="0">
                <a:highlight>
                  <a:srgbClr val="FFFF00"/>
                </a:highlight>
                <a:sym typeface="Wingdings" panose="05000000000000000000" pitchFamily="2" charset="2"/>
              </a:rPr>
              <a:t>"</a:t>
            </a:r>
            <a:br>
              <a:rPr lang="fr-FR" i="1" u="sng" dirty="0">
                <a:solidFill>
                  <a:srgbClr val="202124"/>
                </a:solidFill>
                <a:highlight>
                  <a:srgbClr val="FFFF00"/>
                </a:highlight>
                <a:latin typeface="Google Sans"/>
              </a:rPr>
            </a:br>
            <a:endParaRPr lang="fr-FR" i="1" u="sng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D94C257-43EA-4AFF-8B35-13203CFADDD9}"/>
                  </a:ext>
                </a:extLst>
              </p14:cNvPr>
              <p14:cNvContentPartPr/>
              <p14:nvPr/>
            </p14:nvContentPartPr>
            <p14:xfrm>
              <a:off x="736560" y="1092240"/>
              <a:ext cx="10960560" cy="24958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D94C257-43EA-4AFF-8B35-13203CFADD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200" y="1082880"/>
                <a:ext cx="10979280" cy="25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D2D7FB43-2978-432F-9B65-AD2D11275BE3}"/>
                  </a:ext>
                </a:extLst>
              </p14:cNvPr>
              <p14:cNvContentPartPr/>
              <p14:nvPr/>
            </p14:nvContentPartPr>
            <p14:xfrm>
              <a:off x="444600" y="1873080"/>
              <a:ext cx="11658960" cy="158184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D2D7FB43-2978-432F-9B65-AD2D11275B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240" y="1863720"/>
                <a:ext cx="1167768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10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AD4B06-F2D5-4905-B727-8AA0693B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60" y="1645197"/>
            <a:ext cx="7562850" cy="3925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1BB18BC-AC3B-4019-96C7-3F1146E8AA89}"/>
                  </a:ext>
                </a:extLst>
              </p14:cNvPr>
              <p14:cNvContentPartPr/>
              <p14:nvPr/>
            </p14:nvContentPartPr>
            <p14:xfrm>
              <a:off x="2006640" y="546120"/>
              <a:ext cx="6661440" cy="49662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1BB18BC-AC3B-4019-96C7-3F1146E8A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280" y="536760"/>
                <a:ext cx="668016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17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PCA (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OneHotEncoder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282C39-5C46-4F27-985E-73DC0F77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281112"/>
            <a:ext cx="8629650" cy="4295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974637A-3395-4BB7-B546-A9607652676D}"/>
                  </a:ext>
                </a:extLst>
              </p14:cNvPr>
              <p14:cNvContentPartPr/>
              <p14:nvPr/>
            </p14:nvContentPartPr>
            <p14:xfrm>
              <a:off x="2419200" y="539640"/>
              <a:ext cx="1740240" cy="10036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974637A-3395-4BB7-B546-A96076526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840" y="530280"/>
                <a:ext cx="175896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56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81956-4E8C-402C-9B68-DB7D2A41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815AA-836A-421D-9C88-0ADB7511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9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B57AC4-CB99-4466-BD24-0ACC5336090A}"/>
              </a:ext>
            </a:extLst>
          </p:cNvPr>
          <p:cNvSpPr txBox="1"/>
          <p:nvPr/>
        </p:nvSpPr>
        <p:spPr>
          <a:xfrm>
            <a:off x="279917" y="1306842"/>
            <a:ext cx="680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Colonnes à utiliser selon « </a:t>
            </a:r>
            <a:r>
              <a:rPr lang="fr-FR" b="1" dirty="0"/>
              <a:t>non </a:t>
            </a:r>
            <a:r>
              <a:rPr lang="fr-FR" b="1" dirty="0" err="1"/>
              <a:t>residential</a:t>
            </a:r>
            <a:r>
              <a:rPr lang="fr-FR" b="1" dirty="0"/>
              <a:t> » </a:t>
            </a:r>
            <a:r>
              <a:rPr lang="fr-FR" b="1" dirty="0" err="1"/>
              <a:t>batiments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BuildingType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PrimaryPropertyType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LargestPropertyUseType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012295-65CB-46D2-B0BD-676DF677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2535606"/>
            <a:ext cx="782955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8C6DA3-2FD7-4CB1-87CC-5643D7F2D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5015930"/>
            <a:ext cx="86963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19B6E6-9EDA-4145-8FC0-6BABB1B87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5726575"/>
            <a:ext cx="9667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4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4A73-131B-43E4-8FCC-1CB41DBB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787EB-03FD-48F9-BF7F-3E09C8BE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32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fonctionnalités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CD575F-9E22-4846-B9ED-6A5FCBEA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306842"/>
            <a:ext cx="8178362" cy="468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2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Vérification des valeurs négatives dans l'ensemble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FF52E6-70FB-4062-AEEA-0C57298B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52842"/>
            <a:ext cx="8387059" cy="3063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6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Vérification de la cohérence de « the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gross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floor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area »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7E890C-35EB-47AC-8807-B345E82C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252842"/>
            <a:ext cx="11476899" cy="3890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41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Vérification de la cohérence de « the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»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FDCE3C-0E0C-4ED8-858A-72A21CF3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3" y="1446189"/>
            <a:ext cx="11371974" cy="140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E5F6F7-943D-4460-8312-92D18ADE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3" y="3050510"/>
            <a:ext cx="6899892" cy="2893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00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Merging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datasets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8F4E3BA-38EE-4A31-AE39-A683EC59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378794"/>
            <a:ext cx="3555483" cy="106794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D45F1E3-38FF-451E-918E-2A58E2E6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662941"/>
            <a:ext cx="8589274" cy="3917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06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91208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Suppression des valeurs cibles avec la valeur 0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D28539-C0C4-4210-99F2-D06CDF79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303663"/>
            <a:ext cx="11377884" cy="396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67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14517</TotalTime>
  <Words>676</Words>
  <Application>Microsoft Office PowerPoint</Application>
  <PresentationFormat>Grand écran</PresentationFormat>
  <Paragraphs>123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docs-Roboto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457</cp:revision>
  <dcterms:created xsi:type="dcterms:W3CDTF">2019-08-03T17:49:11Z</dcterms:created>
  <dcterms:modified xsi:type="dcterms:W3CDTF">2021-07-24T07:08:35Z</dcterms:modified>
</cp:coreProperties>
</file>