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81" r:id="rId22"/>
    <p:sldId id="476" r:id="rId23"/>
    <p:sldId id="477" r:id="rId24"/>
    <p:sldId id="478" r:id="rId25"/>
    <p:sldId id="456" r:id="rId26"/>
    <p:sldId id="457" r:id="rId27"/>
    <p:sldId id="410" r:id="rId28"/>
    <p:sldId id="459" r:id="rId29"/>
    <p:sldId id="419" r:id="rId30"/>
    <p:sldId id="439" r:id="rId31"/>
    <p:sldId id="438" r:id="rId32"/>
    <p:sldId id="421" r:id="rId33"/>
    <p:sldId id="422" r:id="rId34"/>
    <p:sldId id="440" r:id="rId35"/>
    <p:sldId id="431" r:id="rId36"/>
    <p:sldId id="437" r:id="rId37"/>
    <p:sldId id="454" r:id="rId38"/>
    <p:sldId id="432" r:id="rId39"/>
    <p:sldId id="435" r:id="rId40"/>
    <p:sldId id="436" r:id="rId41"/>
    <p:sldId id="441" r:id="rId42"/>
    <p:sldId id="433" r:id="rId43"/>
    <p:sldId id="434" r:id="rId44"/>
    <p:sldId id="442" r:id="rId45"/>
    <p:sldId id="443" r:id="rId46"/>
    <p:sldId id="444" r:id="rId47"/>
    <p:sldId id="445" r:id="rId48"/>
    <p:sldId id="451" r:id="rId49"/>
    <p:sldId id="447" r:id="rId50"/>
    <p:sldId id="448" r:id="rId51"/>
    <p:sldId id="452" r:id="rId52"/>
    <p:sldId id="450" r:id="rId53"/>
    <p:sldId id="425" r:id="rId54"/>
    <p:sldId id="426" r:id="rId55"/>
    <p:sldId id="428" r:id="rId56"/>
    <p:sldId id="430" r:id="rId57"/>
    <p:sldId id="44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3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CC00CC"/>
    <a:srgbClr val="548235"/>
    <a:srgbClr val="5B9BD5"/>
    <a:srgbClr val="7F7F7F"/>
    <a:srgbClr val="4472C4"/>
    <a:srgbClr val="7451EB"/>
    <a:srgbClr val="ED7D31"/>
    <a:srgbClr val="FF33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854" autoAdjust="0"/>
  </p:normalViewPr>
  <p:slideViewPr>
    <p:cSldViewPr snapToGrid="0">
      <p:cViewPr varScale="1">
        <p:scale>
          <a:sx n="114" d="100"/>
          <a:sy n="114" d="100"/>
        </p:scale>
        <p:origin x="82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2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microsoft.com/office/2007/relationships/hdphoto" Target="../media/hdphoto2.wd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microsoft.com/office/2007/relationships/hdphoto" Target="../media/hdphoto1.wdp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Anticipation des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6E4F8F0-F5B6-4722-BC83-BE38EDD273F6}"/>
              </a:ext>
            </a:extLst>
          </p:cNvPr>
          <p:cNvSpPr/>
          <p:nvPr/>
        </p:nvSpPr>
        <p:spPr>
          <a:xfrm>
            <a:off x="7224533" y="3429000"/>
            <a:ext cx="45719" cy="457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Google Sans"/>
              </a:rPr>
              <a:t>Après avoir fait l’analyse, on peut remarquer que le secteur de la santé a le taux le plus élevé 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5076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881048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94714927-E426-448E-A1B9-CD3721FBDEF8}"/>
              </a:ext>
            </a:extLst>
          </p:cNvPr>
          <p:cNvSpPr txBox="1"/>
          <p:nvPr/>
        </p:nvSpPr>
        <p:spPr>
          <a:xfrm rot="19283974">
            <a:off x="8723752" y="51572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40" name="Google Shape;189;p19">
            <a:extLst>
              <a:ext uri="{FF2B5EF4-FFF2-40B4-BE49-F238E27FC236}">
                <a16:creationId xmlns:a16="http://schemas.microsoft.com/office/drawing/2014/main" id="{60AF44C8-5758-4817-9375-6CDCA93C9C11}"/>
              </a:ext>
            </a:extLst>
          </p:cNvPr>
          <p:cNvSpPr/>
          <p:nvPr/>
        </p:nvSpPr>
        <p:spPr>
          <a:xfrm>
            <a:off x="8445937" y="1633662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3;p19">
            <a:extLst>
              <a:ext uri="{FF2B5EF4-FFF2-40B4-BE49-F238E27FC236}">
                <a16:creationId xmlns:a16="http://schemas.microsoft.com/office/drawing/2014/main" id="{5A30808B-38ED-4843-B961-46FA4AEBAA96}"/>
              </a:ext>
            </a:extLst>
          </p:cNvPr>
          <p:cNvSpPr txBox="1"/>
          <p:nvPr/>
        </p:nvSpPr>
        <p:spPr>
          <a:xfrm>
            <a:off x="8790216" y="1778186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2" name="Google Shape;197;p19">
            <a:extLst>
              <a:ext uri="{FF2B5EF4-FFF2-40B4-BE49-F238E27FC236}">
                <a16:creationId xmlns:a16="http://schemas.microsoft.com/office/drawing/2014/main" id="{89AB5382-BD7F-4B1F-92FB-78BE55CD2379}"/>
              </a:ext>
            </a:extLst>
          </p:cNvPr>
          <p:cNvSpPr/>
          <p:nvPr/>
        </p:nvSpPr>
        <p:spPr>
          <a:xfrm>
            <a:off x="9967062" y="186375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" name="Google Shape;203;p19">
            <a:extLst>
              <a:ext uri="{FF2B5EF4-FFF2-40B4-BE49-F238E27FC236}">
                <a16:creationId xmlns:a16="http://schemas.microsoft.com/office/drawing/2014/main" id="{9088ABF3-5D5C-458D-92F5-7401CAD5A58E}"/>
              </a:ext>
            </a:extLst>
          </p:cNvPr>
          <p:cNvSpPr txBox="1"/>
          <p:nvPr/>
        </p:nvSpPr>
        <p:spPr>
          <a:xfrm>
            <a:off x="8558563" y="1073364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04;p19">
            <a:extLst>
              <a:ext uri="{FF2B5EF4-FFF2-40B4-BE49-F238E27FC236}">
                <a16:creationId xmlns:a16="http://schemas.microsoft.com/office/drawing/2014/main" id="{29B56A46-A257-40F0-B7E7-49E71B757517}"/>
              </a:ext>
            </a:extLst>
          </p:cNvPr>
          <p:cNvSpPr txBox="1"/>
          <p:nvPr/>
        </p:nvSpPr>
        <p:spPr>
          <a:xfrm>
            <a:off x="9967563" y="186362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86728857-6B85-4F33-946C-8353F8D5F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13" y="62580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7327-1543-4FF8-948C-F9CF671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7C487-EA6E-4E0B-93C6-0DA00474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8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49DB-329C-4241-BD2D-307B339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0EB65-0DE3-46F6-A0CE-D9CBAF95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84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157B7-305F-4C79-82A5-5454A34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D794-8B50-4D6C-9C93-600D5EB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3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9B6E5B-D7EF-48FC-8F42-C0BD55B8670C}"/>
              </a:ext>
            </a:extLst>
          </p:cNvPr>
          <p:cNvSpPr txBox="1"/>
          <p:nvPr/>
        </p:nvSpPr>
        <p:spPr>
          <a:xfrm>
            <a:off x="2399796" y="2705725"/>
            <a:ext cx="7392408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POSITION</a:t>
            </a:r>
            <a:endParaRPr lang="fr-F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8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5E8B-16F7-4640-BD10-C634CD6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05905-FF69-48D6-88CF-9A295E06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736FC-04C2-492B-93A1-E956D71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543050"/>
            <a:ext cx="7296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2054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484E2E31-4F9D-410A-8A25-4F8D096633E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B5ED56F8-BC6E-4BAA-8F82-2D45D6862A3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B7A488E-24B2-4DA7-93E6-C5405C9E022C}"/>
              </a:ext>
            </a:extLst>
          </p:cNvPr>
          <p:cNvSpPr txBox="1"/>
          <p:nvPr/>
        </p:nvSpPr>
        <p:spPr>
          <a:xfrm rot="187305">
            <a:off x="7958544" y="308240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16559</TotalTime>
  <Words>3428</Words>
  <Application>Microsoft Office PowerPoint</Application>
  <PresentationFormat>Grand écran</PresentationFormat>
  <Paragraphs>614</Paragraphs>
  <Slides>57</Slides>
  <Notes>41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9" baseType="lpstr">
      <vt:lpstr>-apple-system</vt:lpstr>
      <vt:lpstr>Arial</vt:lpstr>
      <vt:lpstr>Calibri</vt:lpstr>
      <vt:lpstr>Calibri Light</vt:lpstr>
      <vt:lpstr>docs-Roboto</vt:lpstr>
      <vt:lpstr>Fira Sans Condensed Medium</vt:lpstr>
      <vt:lpstr>Fira Sans Extra Condensed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462</cp:revision>
  <dcterms:created xsi:type="dcterms:W3CDTF">2019-08-03T17:49:11Z</dcterms:created>
  <dcterms:modified xsi:type="dcterms:W3CDTF">2021-08-31T15:06:13Z</dcterms:modified>
</cp:coreProperties>
</file>