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08" r:id="rId2"/>
    <p:sldId id="408" r:id="rId3"/>
    <p:sldId id="499" r:id="rId4"/>
    <p:sldId id="509" r:id="rId5"/>
    <p:sldId id="510" r:id="rId6"/>
    <p:sldId id="512" r:id="rId7"/>
    <p:sldId id="511" r:id="rId8"/>
    <p:sldId id="513" r:id="rId9"/>
    <p:sldId id="514" r:id="rId10"/>
    <p:sldId id="515" r:id="rId11"/>
    <p:sldId id="516" r:id="rId12"/>
    <p:sldId id="517" r:id="rId13"/>
    <p:sldId id="518" r:id="rId14"/>
    <p:sldId id="520" r:id="rId15"/>
    <p:sldId id="519" r:id="rId16"/>
    <p:sldId id="521" r:id="rId17"/>
    <p:sldId id="5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9942" autoAdjust="0"/>
  </p:normalViewPr>
  <p:slideViewPr>
    <p:cSldViewPr snapToGrid="0">
      <p:cViewPr varScale="1">
        <p:scale>
          <a:sx n="103" d="100"/>
          <a:sy n="103" d="100"/>
        </p:scale>
        <p:origin x="12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24:3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8837 0,'36'71'94,"-19"-18"-94,1-1 16,35 37-1,0 105-15,-18-88 16,-17-54-1,-1 1-15,1-35 16,17 17-16,-35-17 16,0 0 15,18-18-15,0 17-1,-1-17 1,124 0 15,-105 0-31,17 0 0,-1 0 16,142 18 15,-52-1-31,16 1 16,-17 0-16,212-1 15,71 1 16,-248-18-31,159 35 16,-106-35 0,-123 0-16,0 0 15,35 0 1,-17 0 0,246 0 15,-35 0-31,-123 0 15,-89 0 1,36 0 0,-18 0-1,-70 0-15,-18 0 16,52 0 0,54 0 15,-141 0-31,0 0 94,-1 0-63,1 0 31,-1-35-46,-17-36-16,36 1 16,-1-36-16,106-211 31,-88 228-31,18-16 15,-18-1 1,-18 18-16,35-1 16,-34 54-1,-19 17 17,-34 18 139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57:21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9225 0,'17'0'47,"1"0"-31,17 0-16,-17-17 15,52-19-15,36-52 32,18-18-17,-71 36 1,-18 17 15</inkml:trace>
  <inkml:trace contextRef="#ctx0" brushRef="#br0" timeOffset="1241.15">6773 9366 0,'18'0'62,"0"0"-46,-1 0-16,1 0 15,52-17 1,1-19-16,158-105 16,-70 71 15,-18-1-16,-53-17 1,-52 53-16,-1 17 16,230-123-1,-283 141 157</inkml:trace>
  <inkml:trace contextRef="#ctx0" brushRef="#br0" timeOffset="50398.87">14323 9278 0,'17'0'94,"1"0"-94,17 0 15,54 0 1,69-70 15,-87 34-31,17 19 0,0-19 16,177-70 31,-124 36-32,-106 17 1,71 18 0,-88 17-1,-18 0 1,35 18 0,-53 0 405,1 0-421,-1 0 16</inkml:trace>
  <inkml:trace contextRef="#ctx0" brushRef="#br0" timeOffset="52600.96">14058 9225 0,'18'0'16,"-1"0"15,1 0 16,0 0-31,-1 0-1,1 0-15,17 0 16,54 0 0,87 18 15,0-1-16,-35-17-15,-52 0 0,52 0 16,35 0-16,142 0 31,-213 0-31,19-17 32,-71 17-32,17-35 31,-52 17-16,17 0 1,36-17 0,-54 17-1,1 18 1,-18-17 46,0-1 1,0 0-47,0 1-1,0-1 1,-18-52-1,-17 17 1,18 35-16,-1 0 16,-53-35 15,-17 18-15,18 0-1,-1 0 1,53 17 15,1 18-31,-1 0 31,1 0-15,-19-35 0,-34 35 15,-36-18-16,-18 0 1,1 1 0,-106 17-1,-195 0 1,142 0 15,53 0-15,-89 0-1,142 0 1,105 0 0,-193 0 15,193 0-31,-17 0 16,-18 0-1,-53 17 16,124-17-31,-18 18 16,-35 0 0,53-1-1,-1 1 1,19 53 0,17-19-1,0-34 1,88 176 15,-35-123-31,0-18 16,35 52-1,-35-52 1,70 53 0,107 18 15,-177-124-31,105 17 31,-87-17-31,52 0 16,-34 0-1,34-17-15,18-19 16,477-69 15,-530 69-15,18 36-16,-54 0 0,-16-17 15,-1 17 32,-17 0-47,-18-18 16,-18 18 125,-17-18-126</inkml:trace>
  <inkml:trace contextRef="#ctx0" brushRef="#br0" timeOffset="62318.98">20020 9278 0,'0'-18'31,"18"1"-15,17 17-16,18 0 15,-18 0 1,36 0 0,-1 0-1,-17 0-15,106 0 16,53 0 15,-195 0-31,72 0 16,52 0-16,335 0 31,-35-71-15,-335 54-1,0-1-15,-54 18 16,19-18-1,-53 1-15,-1 17 16,19-18 0,16-17 15,-34 35-15,-18-18-16,18 0 15,-1 1 1,1-18-1,0-18 17,-18 35-32,0-35 15,-18 18-15,0 17 16,1-17-16,-19 17 16,1-35-1,0 36 1,-89-54-1,-87 18 17,158 36-32,-71-19 15,-123-34 1,-123-18 0,211 70-1,1-17-15,16 17 16,-52 18-1,-17 0 1,140 0 0,18 0-16,-35 0 15,53 0 1,-106 71 15,70-54-15,36 18-1,-71 54 1,88-54 0,1 0-1,17 18 1,-18-18 15,18-17-31,0 17 16,0-17-16,0 53 31,0-36-31,0 18 16,18 0-16,-1-36 15,1 1-15,-18 35 16,18-36-16,-1 19 16,36 17-1,-18-18 1,1 0-1,-1 18 17,18 0-17,-35-53 1,34 35 0,19 1-1,-36-19 1,1 1-1,-19-18 1,36 0 0,-35 0-16,-1 0 15,1 0 1</inkml:trace>
  <inkml:trace contextRef="#ctx0" brushRef="#br0" timeOffset="71705.25">22102 9454 0,'17'0'94,"1"0"-94,17 0 16,0 0-16,1-17 15,-1-1 1,35 1-16,1-36 0,35-18 16,70-52-1,36-124 1,-89 53-1,-52 0 1,-53 141-16,-1-36 16,-17 1-1,-17 35 1,-19-52 0,1 87-16,-36-35 31,54 18-31,-18-1 15,-248-158 17,-1216-53 61,1305 247-93,0 0 16,18 0-16,-1 0 16,-246 36-1,70 34 17,300-34-32,-106 52 31,71 35 0,-71 124 16,142-212-47,-18 142 31,35 34 0,88 107 16,35-106-15,54-18-1,-54-124 0,-70-52-15,406 70 15,-318-88-31,229 0 31,-105 0-31,123 0 0,582 0 31,-811 0 1</inkml:trace>
  <inkml:trace contextRef="#ctx0" brushRef="#br0" timeOffset="200847.86">19720 10054 0,'18'0'78,"0"0"-62,17 0-1,0 0-15,89 35 31,-107-35-31,160 0 32,-72 0-32,548 0 31,-441 0-15,-1 18-16,-52-18 15,-18 18-15,194-18 31,-229 0-15,-18 0-16,36 0 16,-54 0-16,160 0 15,405 0 17,-459 0-32,-35 0 15,283 0 1,-336 0-1,-18 0 1,-52 0 406,17 0-406,18 0-1,18 0-15,211 0 16,-123 0-1,-18 0-15,53-18 16,-18-17 0,-52 0-1,-89 35-15,-17-18 16,-1 18-16,1 0 31,0-18-31,17 1 16,-18-1-16,19-17 15,-1 17 1,-35 0-16,18-17 0,-1 17 16,1-17-1,-18-35 17,0 52-32,0 0 15,-18-17 1,-70 17 15,35 1-15,18-1-16,-53 18 15,-36-35 1,-17 17 0,-71-17-1,-34 0 1,122 17-1,36 18 1,-36-18-16,-70 1 16,18 17-1,17 0 1,-70 0 15,176 0-31,-35 0 0,-18 0 16,0 0-16,18 0 15,-106 0 1,-177 0 15,266 0-31,-160 17 16,159 1 0,-52-18-16,-37 53 0,54-53 15,0 35 1,-88-35-1,70 0 1,71 0-16,-35 0 16,52 18-1,-70-18 1,70 35-16,-35-35 16,-140 35-1,104-35 1,-122 0-1,-18 18 1,35 17 15,194-17-31,35-18 16,0 0 109,18 18-125,0-1 16,-17 1-1,17 0 1,0 17-1,0 0 1,0-17 0,0 35-1,0-36 1,53 1 0,-53 0-1,53 17-15,-18-35 31,53 18-31,-53-18 16,54 17-16,140-17 31,-194 0-15,0 0 0,18 0-1,-35 0 1,17 0-1,-17 0-15</inkml:trace>
  <inkml:trace contextRef="#ctx0" brushRef="#br0" timeOffset="-188434.74">10848 14817 0,'18'0'31,"17"0"1,-18 0-17,1 0 17,17 0-17,-17 0 1,0 0-1,-1 0-15,1 0 16,17 0 0,0 0 15,-17 0-31,17 0 31,-17 0-31,35 0 16,70 0-1,-34 0-15,52 0 16,194-36 0,-71 36 15,795 0-15,-389 0-16,1253 0 15,1216 0 16,-616-35-15,193 35 0,-1411 18-1,-493 17 1,987 106 0,-1817-141 30,1 0-46,-1 0 16,0 0 0,1 0-16,-1 18 15,53-36 251,18 0-250,0-17-16,88-18 15,-70 0-15,70 0 16,-106 18-1,-17 18 1,53-36 0,-54 17-1,18 19-15,-17-19 16,35-16 0,-18-19-16,18 18 15,106-141 1,-18 53-1,-88 70 1,106-105 0,-124 88 15,-35 70-15,0 0-16,0-17 0,0-35 15,-35-36 16,17 0-15,-105-70 0,17 35-1,0-1 1,71 89 0,-1 1-1,36 34 32,0 0-16,18 1 32,0 17-48,-18-18-15</inkml:trace>
  <inkml:trace contextRef="#ctx0" brushRef="#br0" timeOffset="-167416.9">15963 18785 0,'18'0'172,"-18"-17"-156,17 17-1,-17-18-15,18 18 16,17-18 15,-17 18-15,17-17-16,-35-1 15,53 1 17,-35-19-32,105-34 15,-105 52 1,141-88 0,-106 71-1,35-18-15,35-17 31,-105 52-31,35-17 16,0 17 0,-18 0 15</inkml:trace>
  <inkml:trace contextRef="#ctx0" brushRef="#br0" timeOffset="-166504.77">19720 18750 0,'0'-18'63,"18"18"-48,0 0-15,-1-35 16,89-35 0,-88 70-1,423-159 1,194-70 15,-565 211-31</inkml:trace>
  <inkml:trace contextRef="#ctx0" brushRef="#br0" timeOffset="-165616.67">23760 18838 0,'0'0'0,"17"0"16,-17-17 0,35 17-1,-35-18 1,18 0-16,106-52 16,-54-1-1,36-17-15,-88 88 16,317-141 15,-194 106-15,53-36-16,-71 36 15</inkml:trace>
  <inkml:trace contextRef="#ctx0" brushRef="#br0" timeOffset="-164967.93">26758 18803 0,'35'0'47,"-17"0"-47,-18-18 16,35 18-16,-17-35 16,106-88-1,17 34 16,17 1-31,89-18 16,-141 89 0,-53-18 15,-35 35 31,-1 0-46</inkml:trace>
  <inkml:trace contextRef="#ctx0" brushRef="#br0" timeOffset="-163985.21">30974 18680 0,'0'-18'63,"18"-35"-63,34 18 16,-16-36-16,34-17 15,1-18-15,105-88 16,1 18-1,-142 158 1,-35 0 0,18 18 31</inkml:trace>
  <inkml:trace contextRef="#ctx0" brushRef="#br0" timeOffset="-131523.38">2663 8043 0,'0'0'16,"-35"0"-16,0 0 15,-18 0 1,-18 53 0,1 0-16,-18 0 15,-89 71 1,-52 70 0,17 53-1,124 158 16,88-334-31,18 52 16,105 142 0,1-106 15,70-1-15,-88-87-1,35 17-15,0 0 0,18 0 16,158 71-1,-176-106-15,194 88 32,0-35-17,18 0 1,88 0 0,-282-71-16,476 0 31,-459-35-31,1-17 15,-1-36-15,18-18 16,494-140 0,-159-1 15,-423 106-15,0 35-16,88-105 31,106-53-16,-106 52-15,-18-52 32,-123 70-17,-35 89 1,-1-265 15,-17 264-31,0-17 0,0 35 16,0-35-1,0 52-15,0-16 16,-70-90 0,17 72-16,-18-36 15,-17-17 1,-18 17 0,-246-124 15,193 160-31,-35-1 15,-141-34 1,-18 69 0,-229 36-1,370 0 1,-141 0 0,142-17-16,70 17 15,-336-18 1,354 18-1,-353 0 17,140 53-17,195-35-15,-247 52 32,0 18-17,282-52 1,-35 34-1,-17-35 1,-19 54 15,89-54-31,-18 0 16,-17 18-16,17-18 16,-18 18-1,54 0-15,-1-18 16,1 18-1,-107 88 17,89-52-32,0 16 15,17 54 17,54-123-17,-1-36 1,18 17 78,0 18-79,0-17-15,0 35 16,-18 35-1,18-35 1,53 159 0,71 88-1,-54-177 1,19-17-16,-19-18 16,18 18-16,36-18 15,511 371 16,-318-265-15,54-18-16,70-17 31,-247-106-31,53 35 16,282 18 0,123 0-1,89-36 16,-547-70-31,106 0 16,88-70 0,230-54 15,-442 89-31,336-159 31,-318 141-31,-18-35 16,247-194-1,-193-54 17,-160 266-32,-35-36 15,1 0-15,-19 36 16,-17-371 15,0 388-31,-17-35 16,-124-318 15,105 300-31,-17-17 16,-88-107-1,-53 1 1,88 106 0,-141-36-1,-229-88 1,265 194-1,34-18-15,-35 36 0,-775-35 47,775 70-47,0 0 16,18 0-16,-176 0 16,88 17-1,229-17 1,-18 0-1</inkml:trace>
  <inkml:trace contextRef="#ctx0" brushRef="#br0" timeOffset="-115274.23">22348 7673 0,'18'0'63,"0"0"-48,-18-18 1,141-105 15,-71 35-31,-52 88 16,388-371-1,70 36 1,-35 18-16,617-407 31,-828 566-15,-195 122-1,-35 19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18:17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14676 0,'18'0'63,"-1"0"-63,19 0 15,-1 0-15,0 0 16,0 0-1,18 0-15,106 17 16,-18 1 0,177-1-1,158 1 32,-282-18-31,-141 18-16,-18-18 15,-17 0-15,17 0 32,71 0-17,-35 0 1,17 0-16,123 0 16,213 0 15,-230 0-16,-53 0 1,53 0 15,-141 0-31,-36 0 16,1 0-16,0-18 16,-1 18 15,1 0 172,0 0-156,-1 0 0,19 0-16,-36-18-31,17 18 16,-17-17-1,18 17 1,17-18-1,0-17 1,1 0 0,-19-1-1,1 19-15,0-1 32,-1 0-32,1-34 15,0 34 1,-1 0 15,-17 1 0,0-1-31,0 0 32,0 1-17,-17-1 1,-1 0-1,0 18 1,18-17-16,-53-1 31,36 18-31,-19-17 0,-34-1 16,35 18 0,-248-88 15,213 70-31,-18 0 15,-1-17-15,19 17 16,-142 1 0,71-1-1,123 18 1,-17 0 0,-124 0-1,124 0 1,-106 0-1,88 0-15,0 0 16,-35 0 15,-106 0-15,53 0 0,70 0-1,-176 18 1,194-1-1,-52 1 1,34 0 0,-70-1 15,53 1-15,17-18-1,54 18 16,-1-18-15,0 0 0,-70 17 15,-35-17-15,70 0-1,0 0-15,-159 0 31,142 18-15,52-18 0,-35 0-1,53 18 17,-18-18 77,1 0-93,-1 17 15,0-17-16,-17 18-15,-18 17 32,18-35-17,0 18 1,35-1 93,0 1-77,0 0-1,0-1-16,0 1 1,0 35 0,53 35-1,-36-70 1,-17-1 0,18-17 15,0 18-16,17-18 17,-18 18-17,1-18 1,0 0 15,-1 0-15,1 0 15</inkml:trace>
  <inkml:trace contextRef="#ctx0" brushRef="#br0" timeOffset="24617.42">16669 3034 0,'17'0'78,"1"0"-62,35 0-1,18 0-15,-19-71 16,142 71 0,1482-35-1,-723 35 1,105-35-16,953 0 16,-89 17 15,-1410-17-16,-336 17 17</inkml:trace>
  <inkml:trace contextRef="#ctx0" brushRef="#br0" timeOffset="30154.23">7620 13811 0,'18'0'62,"-1"0"-46,1 0-16,0 0 15,17-17-15,35 17 32,-17 0-32,0 0 0,124-36 15,387 1 17,-282 35-32,18-18 15,317 1 16</inkml:trace>
  <inkml:trace contextRef="#ctx0" brushRef="#br0" timeOffset="31574.62">7567 14217 0,'18'-18'47,"35"18"-47,-18 0 16,18-17-1,-18 17-15,36 0 16,-36 0 0,0-18-16,18 18 15,18 0 1,-1 0-16,107 0 16,-19 0 15,-140 0-31,0 0 0,-1 0 94</inkml:trace>
  <inkml:trace contextRef="#ctx0" brushRef="#br0" timeOffset="32936.25">7320 14728 0,'18'-17'31,"-1"-1"-15,36 18-16,0 0 15,18-17-15,17-1 32,18 0-32,88 1 15,-88 17-15,0 0 16,17-18 0,-35 18-16,-17 0 15,-1 0 1</inkml:trace>
  <inkml:trace contextRef="#ctx0" brushRef="#br0" timeOffset="38534.9">25382 3246 0,'-17'0'62,"-1"-36"-46,0 36-16,-17 0 15,-35 0-15,52 0 16,-35 0 0,-35 0-16,-177 36 15,142-19-15,-71-17 16,-318 35 15,336-35-31,-53 18 31,105 0-31,-158 35 32,141 17-17,35-35-15,53-35 16,-35 71 0,35-53-16,35 17 15,-17-17-15,-71 52 16,53 1-1,-17-54-15,-54 89 32,54-35-17,17-36-15,17 18 16,19 70 0,-54 54 15,71-71-31,0-53 15,-35 70 1,35-70-16,0 17 16,0 54-1,0-71 1,0-18-16,35 53 16,-17-70-1,17 35 1,0 0-1,71 88 1,-35 35 15,-18-123-31,35 106 16,-53-124 0,18 18-16,53 53 31,-88-88-16,52 35 1,-35-18-16,1-35 0,34 70 16,18-17-1,177 53 1,-53-71 15,-36 18-31,-88-35 31,53 0-15,106 17 0,-141-35-16,35 0 15,89 0 1,-19 0 0,19 0-1,17-71 1,-53-17-1,17 18 1,19-19 0,34 1 15,-140 35-31,-36 18 16,123-71 15,-175 71-31,17-36 0,176-264 47,-194 265-47,18-71 0,-18 35 31,-35 35-31,0 36 16,18-53-1,-18-1 1,0 1-1,0 0 1,-70-71 0,17 106-1,-71-141 1,36 89 0,53 87-16,-106-88 31,88 53-31,-18 0 31,-17 18-15,-71-18-16,0-17 15,-211-1 17,17 36-17,0 35 16,300 0-31,-35 0 0,-18 0 16,54 0 0,-90 17-1,125-17-15</inkml:trace>
  <inkml:trace contextRef="#ctx0" brushRef="#br0" timeOffset="199912.67">2417 13882 0,'17'0'31,"1"0"-15,35 0-1,-36 0 1,36 17 15,0-17-31,-18 0 16,18 0-16,-35 0 15,0 0-15,-1 0 16,19 0-16,-19 0 16,19 0-1,-19 0 1,1 0 31,-1 0-16,1 0-31,0 0 16,-1 0-16,1 0 156</inkml:trace>
  <inkml:trace contextRef="#ctx0" brushRef="#br0" timeOffset="201041.76">2981 13741 0,'-18'0'32,"1"0"-1,-1 0-16,0 0-15,1 17 16,-18 19 0,17-19-1,-35 19 1,53-19-16,-18 18 31,18-17-15,-17 35-1,-1-35 1,18-1 0,-18-17-16,18 18 31,-17-18-15,17 18-1,-18-18 16,18 17 16,-18-17 0,1 0-16,17 18 173,-18-18-189,18 17-15,0 1 31</inkml:trace>
  <inkml:trace contextRef="#ctx0" brushRef="#br0" timeOffset="204282.81">15946 13511 0,'17'0'47,"-17"-17"-31,35 17 15,-17 0-31,0-36 16,35 1-16,-18-18 15,35-35 1,72-35 0,-142 105-1,17 18-15,-17 18 63,0-1-48</inkml:trace>
  <inkml:trace contextRef="#ctx0" brushRef="#br0" timeOffset="205896.56">13988 14411 0,'0'0'0,"17"0"47,1 0-32,0 0 1,-1 0-16,1 0 16,105-53-1,-52 35 1,35-34-1,-71 52 1,-17-18-16,-1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19:15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5697 0,'18'0'78,"17"0"-78,0 0 16,36 0-16,-18 0 16,123 0 15,-70 0-31,159 0 15,-160 0 1,-87 0 47</inkml:trace>
  <inkml:trace contextRef="#ctx0" brushRef="#br0" timeOffset="5106.02">16598 9102 0,'0'0'0,"0"-18"16,18 18 46,17 0-62,18 18 16,0-1-16,-35 1 16,87 0-1,442 52-15,247 54 16,-18-89-16,-88 35 16,35-17-16,-176-17 15,-194-19 1,35 54-1,-335-71-15,-53 17 32,0 1-17,0 70 1,0-52 0,-18 16-1,-17 143-15,-36 228 16,54-159-1,-1-122 1,18-107 15,18-35-31,-1 17 32,1-17-32,-18 18 15,35 0-15,-35-1 31,106 195-31,-106-141 16,0 105 0,0 53-1,-35-88 1,35-123 187,0 0-203,0-1 16,0 36-16,0 53 15,0-88 1,0 35-16,0-18 16,-18 177-1,0-142 1,-17-17-1,35 18 1,-35-36 0,17 18-1,1-53 1,-1 0 15,0 0-31,-17 17 16,-177 19-1,159-36 1,-282 17 0,-282-17-1,176 0-15,-88 0 16,0 0-16,-1024-53 31,760 18-15,458 35-1,-124 0-15,71 0 16,300 18 0,0-1-16,35 1 31,17-18-15,1 0 218</inkml:trace>
  <inkml:trace contextRef="#ctx0" brushRef="#br0" timeOffset="11656.9">9790 15399 0,'0'0'0,"17"0"31,1 0-15,-1 0 0,19 0-16,17 0 15,-18 0 1,0 0-1,-17 0-15,17 0 16,53 0-16,53 17 16,159 1 15,-211-18-31,-1 18 16,-18-18-16,1 0 15,105 0 1,-141 0-1,18 0-15,71-53 16,17-18 15,-70 36-31,17-36 16,-18 54 0,-34-1 15,-36 0-31,17 18 15,-17-17 1,36-54 0,-1-17-1,0 53 1,-35-53 15,0 70-31,0 0 16,-18-52-1,1 70 1,-18-36-16,17 36 16,-70-52-1,-36 16 1,36 1-16,-53 0 16,-106-1 15,176 19-31,-34 17 15,34-18-15,-229 1 32,212 17-32,-124 0 15,1 0 17,-36 0-17,70 17 1,71 18-1,71-35 1,0 18 0,17 0-1,-17 105 17,0-70-17,35 18 1,0-18-16,0-36 31,0 89-15,70 0-16,18 0 31,-52-89-31,-19 1 16,19 0-1,-1 17 1,-17-35-1,52 35 17,-17-17-32,0-18 31,0 17-31,0 1 16,0-18-1,-18 0 1,36 18-1,70-1-15,-53 1 32,-71-18-32,1 0 15</inkml:trace>
  <inkml:trace contextRef="#ctx0" brushRef="#br0" timeOffset="14274.85">18909 14764 0,'0'0'0,"-18"0"63,18-18-63,-17 18 16,-19 0 15,19 0-16,-19 0-15,19 0 16,-1 35-16,0-17 31,1-18-31,17 18 16,-18-1-16,18 19 16,-17-19-16,17 54 15,-18-36 1,18 18 15,0 0-15,0-35-1,0-1 1,0 1-16,35 52 31,-17-17-31,-18-35 16,0 17-16,35 18 15,-17 0 1,-1-35 15,1-18-31,0 0 16,-18 17 0,17-17-1,-17 18-15,36-18 16,-19 0-1,19 18 1,-1-18-16,0 35 16,0-35-1,1 0 1,-19 0 0,36-18-1,-18-17 16,-35 17-31,18 1 16,0-54 0,-18 53-1,0 1 1,0-18-16,0 17 16,0-35-1,-18 18 1,0-18-1,1-18 1,-18 36 0,35 17-1,-18 1 1,-17-36 0,17 53-16,-17-53 15,-1 0 1,36 35-1,-17 18 1,-1 0-16,18-17 16,-17 17 15,17-18-15,-18 18-1</inkml:trace>
  <inkml:trace contextRef="#ctx0" brushRef="#br0" timeOffset="17491.37">27270 14746 0,'-18'0'16,"18"-18"-16,-35 1 31,0-1-15,-54-35-1,72 53-15,-19 0 16,-16-17-16,-1-19 16,-18 36 15,-70 0-16,35 0 1,-70-17 0,35 17-1,35 0 1,35-18 0,54 18-1,-19 0 1,19 0-16,-1 0 15,-158 18 17,52-1-32,-35 36 15,89-53 17,52 0-1,1 18-16,-1-18 1,18 18-16,-18-1 16,1-17-1,-19 35-15,19-17 16,-1-18 0,-17 53-1,-18 0 1,53-35-1,-18-1-15,1 36 32,-1-35-32,18 17 15,-18-17-15,18 35 16,0-18 15,0 18-15,0-18-1,0 18 1,0-18 0,0-17-16,0 17 31,0-17-15,36-1-1,-19 19-15,89 34 31,88 19-15,-88-54 0,0 0-1,-18-35 1,-35 35 0,17-35-16,89 36 15,88-36 1,-70 0-1,87 17 1,-35-17 15,-123-17-15,-53-1 0,-35-17-16,35-1 15,-53 1 1,17 18-16,-17-36 15,18 35-15,-18-70 32,0-18-1,0 88-31,-18 1 0,-17-36 31,35 0-15,0 35-16,-18-35 15,1 0 1,-1-53 0,1 36 15,-1 17-15,18 35-1,-18 18 16,18-17-15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36:4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6544 0,'18'0'63,"0"0"-63,17 0 16,-17 0-1,-1 0-15,19 0 16,-19 0-16,36 0 31,35 0-15,-52 0-16,-1 0 15,18-18-15,-18 18 16,0 0 0,71 0-1,-18 0 1,18 0-1,53 0 1,-36-17-16,1 17 16,35-18-1,-106 18 1,211 0 0,-193-18-1,-36 18 1,-17 0-1,-1 0 32,1 0-15,17 0 14,-17 0-30,17 0-16,-17 0 16,-1 0-1,19 0-15,16-17 16,-16 17 0,-19 0-1,1 0-15,0 0 31,-1 0 1,1 0-1,0 0 16</inkml:trace>
  <inkml:trace contextRef="#ctx0" brushRef="#br0" timeOffset="7668.83">1376 7479 0,'17'0'63,"1"0"-48,17 0-15,-17 0 16,0 0-16,17 0 0,53 0 31,-70 0-31,35 0 16,176 0 15,-123 0-31,-18 0 16,124 0-1,-1 0 1,19 0 0,-89 0 15,-88 0-31,17 0 15,18 0-15,36 0 16,-36 0-16,36 0 16,-36 0-16,159 0 31,-124 0-15,-52 0-16,123 0 15,141 0 16,-229 0-31,17 0 0,-17 0 16,-35 0 0,87 0-1,-87 0 1,35 0 0,17 0-1,-35 0 1,-17-18-1,-36 18 1,36-17 15,-36 17-31,18 0 16,-35 0 15,-1 0 16,1 0 16,17 0-17,-17 0-30,-1 0 15,1 0 1,0 0 108,-1 0-124,1 0-1,35 0-15,-35 0 16,34 0-16,19 0 31,-36 0-15,142 0 0,-89 0-1,-53 0 1,36 0-1,-36 0-15,-17 0 32,-1 0-17,1 0 17,0 0-1,17-18 0,-17 18-15,-1 0-1,1 0 1,-1 0 15,-17-18-15,18 18-1,0-17 1,-1-1 15,1-17-15,-18-18 0,0 35-1,0 1 1,0-1-1,0 0 1,0 1 0,0-1-1,0 0 1,0 1 0,0-1-1,-18-17 1,1 35-1,17-18-15,-18 1 16,0-1 0,1 0-1,-1 18 1,-52-35 15,34 35-15,1-35-16,-18 17 15,-53 18 1,-17-35 0,70 17-16,0 18 15,35 0 1,-35 0-16,-35-17 16,-35-19 15,87 36-31,19 0 15,-36 0 1,-53 0 15,71-17-31,-18 17 16,0 0-16,-18 0 31,54 0 0,17-18 173,-18 18 1686,1 0-1859,-1 0-15,0 0 0,1 0-16,-1 0 15,0 0 1,-52 0-16,17 0 16,-18 0-16,1 0 15,-54-18-15,36 18 16,-18 0-16,36 0 0,-54-17 31,36 17-15,17 0-16,-34 0 15,-1 0 1,-124 0 0,142 0-1,-88 0 1,35 0-1,53 0 1,-89 0 15,89 17-15,-18 1 0,-70 0 15,70-18-16,71 0 1,-18 0 0,17 0-1,19 0 1,-1 0 0,1 0 15,-1 0-31,0 0 15,-70 0 1,18 0 0,52 0-1,-17 0-15,17 0 16,-53 0 0,-17 0-1,-35 0 16,70 0-15,-35 0 0,-53 0 15,105 17-15,-34-17-1,52 0-15,0 0 31,1 0 16,-1 0-47,1 18 32,-1-18-32,0 0 15,-35 18 1,18-1-1,0-17 1,-18 0 0,35 0-16,1 0 31,17 18-15,-18-18-1,0 0 48,1 17-32,-1-17-15,0 18 30,18 0 1,-17-18-31,-1 0 0,18 17-1,0 1-15,-18-18 31,1 0-15,17 18 0,-18-1-1,1 1 1,-72 17 0,19 0 15,70-17-31,0 0 109,0-1-93,0 19 15,0-19-15,0 1-16,17 17 15,1 18 1,0-18 15,-1-35-15,1 18-1,0-18 17,-1 18-32,1-1 31,0-17-15,-1 18-16,18-18 15,-17 18 1,17-1-1,-17-17 1,0 0-16,17 18 16,0-18-1,-17 18 1,17-1 15,-17-17-31,-1 18 16,19-1 15,-19-17-15,1 18-1,-18-36 267,0 1-267</inkml:trace>
  <inkml:trace contextRef="#ctx0" brushRef="#br0" timeOffset="97837.77">19509 15169 0,'17'0'46,"1"0"-14,-18-17 15,0-18-32,0-1-15,35 1 0,-35-18 16,0-53-1,0 36 1,0 34-16,18-17 16,-18 18-16,17 35 15,-17-35-15,0 17 47,18 18 47,-18-17-78,35-1-1,18-17-15,18 17 16,35-17-16,35 35 31,88-35-15,-17 35-16,88-18 0,211-17 31,-17 35-15,88-36-1,-370 36 1,141-35-1,-18 0 1,-18 17 0,-211 1-16,0 17 15,35 0 1,-88-18-16,0 0 16,141-17 15,-141 35-31,35 0 0,-17 0 31,140-18-31,-105 1 16,-18-1 15,18 0-15,-35 18-16,17 0 15,123-17 1,36-1-1,-17 0 1,-54 1 0,-52 17-1,87 0 1,19 0 0,52 0-1,-176 0 1,-18 0-1,159 0 1,-247-18 0,17 18-1,1 0 32,0 0 31,-1 0-62,19 18-16,-19-1 16,54 36-1,-54-17 1,-17-1-16,36 18 15,-1 17-15,-17 1 16,17 70 0,-18 35-1,19-52 1,-1-36 0,-35-35-1,0 18 16,18-71 1,-36-18 61,0 0-77</inkml:trace>
  <inkml:trace contextRef="#ctx0" brushRef="#br0" timeOffset="98933.72">23477 13282 0,'0'0'0,"18"18"62,-18-1-62,35 36 16,-17 18-16,17 52 31,-17-52-31,-1 17 16,19 124 0,-19-142-1,-17-52 1,0 0-1,0-1 32,0 1 0,0-1-47,18 19 31,-18-19-31,0 1 16,0 35 0,0-35 31,0 17-32,18-35 16,-36 0 79</inkml:trace>
  <inkml:trace contextRef="#ctx0" brushRef="#br0" timeOffset="101292.76">23548 14817 0,'18'0'31,"-1"0"-15,-17 17-1,0 1 1,0 0-16,0 17 16,0 53-1,0-53 1,0 18-1,0-17 1,0-1 0,0 0-1,0 0 1,0-17 0,0 0-1,18-1-15,-18 1 31,0 0 1,0-1-1,17-17-31,-17 18 62,18-18-62,0 17 32,-1-17-32,1 0 15,0 0-15,-1 18 16,71-18 0,-52 0-1,52 0 16,-17 0-15,-36 0 0,35 0-1,-52 0-15,17 0 32,53 0-17,-17 0 16,0 0-31,-18 0 0,-18 0 16,18 0 0,0 0-16,-18 0 15,0 0 1,-17 0 15,-1-18 0,1 18-15,0 0 0,35-17-1,-18-18 1,-17 17 0,-18 0 15,17-17-16,1 0 1,-18 17 0,0 0-1,17 18-15,-17-35 32,18 0-32,0-18 31,-18 35-16,17 18 1,-17-17 0,0-1-1,0 0 1,0-52 0,-17 52-1,-1 1 1,18-1-16,-35-35 15,0 18 17,-18 17-17,17 0-15,19 1 16,-89-1 0,53 18-1,-53 0 1,36 0-1,-36 0 17,0 0-17,53 0-15,-106 18 16,89-18 0,-19 35-1,37-17 16,-1-1-15,35 1 0,0 0 15,1-1-31,17 1 0,-36 0 31,19-1-15,17 1 31,-18-1-47,1-17 172,-1 0-157</inkml:trace>
  <inkml:trace contextRef="#ctx0" brushRef="#br0" timeOffset="107803.52">8167 14640 0,'0'0'0,"-18"0"15,1 0 17,17 36-17,-18-1-15,0 0 16,-88 71-1,54-36 1,-54 1-16,0 17 16,0-35-16,71-53 15,35 18-15,0-1 16,0 1 0,0 17-16,0 1 15,0-1-15,0 35 16,0 19 15,35-19-15,-17-34-1,17-1 1,-17-18 0,-1 1-1,-17 0-15,53 17 16,18-35-1,35 0 1,52 0 15,-52 0-15,-35-18 0,-71-35-1,17 36-15</inkml:trace>
  <inkml:trace contextRef="#ctx0" brushRef="#br0" timeOffset="111212.31">18627 14728 0,'-18'0'31,"18"18"-15,-18-18 31,18 18-47,0 17 47,0-17-47,-17 52 15,-1 36 1,-17 88 15,35-141-31,-18 70 16,18 1 15,0-89-31,0 18 16,18-35-1,-18 17-15,53 18 32,-36 0-17,19-35-15,-19-1 16,54 1-1,35-18 1,158 0 15,19-53-15,-160 35 0,-70 1-16,0-19 15,-53 19 1,17-1-16,1-88 31,-18 71-31,0-53 16,0 17-1,-18 1 17,18 17-32,0 0 15,-17 18 1,-54-107-1,54 89 1,-54-17 15,1-1-15,34 54 0,-52-54-1,17 54-15,1-19 16,-212-34-1,193 52 1,-369-17 0,246 35-1,36 0 17,158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34:36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4604 10813 0,'0'-18'94,"0"-35"-94,0-17 16,0 17-16,0 0 15,0 0-15,0 0 16,0 18-16,0-1 15,-18 19 1,18-1 0,-35 18-1,17 0 1,-35-18-16,36 18 16,-19 0-16,-17 0 15,36 0-15,-18 0 31,-1 0-31,-17 53 16,-35 18 15,88-53-15,-17-1-16,17 1 16,-18 17-1,18 53 1,0-35-1,35 35 1,0-35 0,18 35-1,-35-70 1,53 35 0,-71-35-1,17-1 1,1 1 15,-1 0-15,19-1 15,-1-17-31,-17 0 16,35 0-1,105-88 1,-122 0-1,-1 35 1,-35 0-16,0-18 16,0-70-1,-18 106 1,18 17 0,-17 18 62,-1-17-63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40:58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5450 0,'18'0'16,"-36"0"-16,54 0 0,-19 0 16,19 0-16,17 0 15,17 0 1,-17 0-16,18 0 16,-36 0-1,18 0 1,-18 0-16,177 0 15,52 0 1,36 0 0,53 0-1,-265 0-15,212 36 32,-177-36-32,195 0 15,-36 17 1,-105-17-16,105 0 31,35 0-15,-35 0-1,-105 0-15,-1 0 16,301 0 0,-319 0-1,36 0 1,53 0-1,-17 0 1,140 36 0,-176-19-1,-123-17 1,17 0-16,141 36 16,-141-36-1,194 17 1,18 1-1,-211-18 1,16 17-16,107 1 31,-18-18-31,-53 18 16,71-18 0,-142 0-1,-17 0 1,-35 0-16,0 0 15,-1 0 48</inkml:trace>
  <inkml:trace contextRef="#ctx0" brushRef="#br0" timeOffset="4485.93">564 11077 0,'18'0'63,"17"0"-48,-17 0 1,0 0 0,-1 0-16,19 0 0,-1 0 15,35 0 1,89 0 15,-106 0-15,18 0-16,-18 0 15,-36 0 1,1 0 47,-1 0 93,1 0-125,-18-17 422,18 17-453,-1 0 47,1 0-31,0 0 15,-1 0-15,1 0-1,0 0 1,-1 0-1,1 0 17</inkml:trace>
  <inkml:trace contextRef="#ctx0" brushRef="#br0" timeOffset="6742.99">7832 15187 0,'17'0'46,"19"0"-30,-19 0-16,36 0 16,18 0-1,-18 0-15,17 0 16,-17 0 0,159 0-1,282 0 1,-124 0-1,-17 0 1,-265-18 0,18 18-1,-36 0 1,-52 0 31,17 0 47,-17 0-63,0 0 391,-1 0-422,19 0 15,-1 0 1,71 0 0,-53 0-16,70 0 15,-70-17 1,53-18-1,-71-1 1,-17 36 0,-18-70-1,0 52 1,0 0-16,17-52 16,-17 35-1,0 17-15,0 0 16,0 1-16,0-1 15,0-35 1,0 18-16,-17 17 16,-1-17-1,-35-71 1,36 106 0,-19-53-1,1 36 1,-18-19-1,-18 1 1,54 17 0,-18 1-16,-1 17 15,-70-36 1,1 36 0,34-17-1,53 17 1</inkml:trace>
  <inkml:trace contextRef="#ctx0" brushRef="#br0" timeOffset="16664.93">3193 10142 0,'0'0'0,"-18"0"47,-17 0-16,17 0-15,0 0-16,-70-17 16,-35 17 15,88 0-31,17 0 16,-17 0-16,-1 0 31,19 0-31,-36 0 15,35 0-15,0 0 16,1 0 0,-54 0-1,54 0 17,-1 0-32,-17 0 15,17 0 1,-17 0-1,-36 0 1,54 0 0,-54 0-1,53 0 17,1 0-32,-19 0 31,36 35-31,-35-35 0,0 18 31,0-18-15,35 17-1,-18-17-15,-53 88 32,36-70-32,-18 35 31,36-18-16,17 1 17,-18-19-32,18 19 0,0-19 15,0 89 17,0-53-17,0-35-15,0 52 16,0-52-16,0 105 31,18-105-31,17 70 31,-17-70-31,34 52 32,-16 1-17,105 88 16,-124-142-31,19 18 16,-19 1-16,72 17 16,-19 0 15,-17-18-15,-35-35-16,-1 0 15,19 35 1,52-17-1,159 35 1,-141-36 0,88 36-1,88 18 1,-123-71 15,-106 0-31,-1 0 0,1 0 16,106 0 15,-88 0-31,-18 0 16,35 0-16,71 0 15,-71 0 1,176 0 15,-123 0-15,-70 0-1,0-18-15,140-17 32,-123 17-17,-70 18 1,0 0-16,17 0 16,-17 0-1,105 0 1,71-35 15,-159 35-15,1 0-16,-1-18 15,0 1-15,71-72 32,-35 54-17,-19-53 1,-16 35-1,52-53 1,-88 89 0,18-1-16,35-88 31,-18 53-15,35-53 15,-34 89-31,69-107 31,-52 71-15,0 36-1,-53-1 1,18 18 0,0-18 15,17 18-16,0-17 1,0-1 0,1 18 15,52 0 0,-18-17-31,89-19 31,-106 36-15,0 0-16,53-53 31,-71 53-31,89-35 32,-54 17-17,54-17 16,-19 18-15,19-19 0,-53-17-1,-1 53 1,-52-17 0,88-19-1,-36 19 1,18-19-1,18 1 17,-18 18-17,0-36 17,-70 53-32,70-36 31,-35 19-16,-35-1 1,70 18 0,-70-18-1,35 1 17,-36 17-32,36-35 15,0 17 1,-18 0-16,1 18 15,-19-17 1,19-1 15,-72 0 63</inkml:trace>
  <inkml:trace contextRef="#ctx0" brushRef="#br0" timeOffset="18976.13">2011 12647 0</inkml:trace>
  <inkml:trace contextRef="#ctx0" brushRef="#br0" timeOffset="21499.04">2311 12312 0,'0'0'0,"0"-18"16,0 1 109,17-54-125,19 1 16,-19 34-1,19-17 1,422-511-1,-123 158-15,230-70 16,87-194 15,-616 652-31,-19 0 16</inkml:trace>
  <inkml:trace contextRef="#ctx0" brushRef="#br0" timeOffset="44724.69">2399 10425 0,'0'-18'16,"0"0"46,-18 18-46,1 0 0,-19 0-1,19 0 1,-1 0 0,0 0-1,1 0 16,17 18-31,-18-18 16,18 18-16,-35-1 31,17 36-15,18-35 15,0 17-15,0-17-16,0-1 15,0 36 1,0-35 0,18 35-1,-1-18-15,-17 0 32,18-17-1,0 0-31,17-1 31,-17-17-15,-18 18-1,17-18 1,-17 18-16,36-18 16,-19 0 30</inkml:trace>
  <inkml:trace contextRef="#ctx0" brushRef="#br0" timeOffset="46015.61">2593 10389 0,'18'0'47,"-1"0"-31,1 0-1,-1 0 1,1 0-16,-18 18 16,0 0-1,18 17 1,-18 0 0,0 18 15,0-35-31,0 17 15,0-17 1,0-1 15,0 1-31,-18 52 32,0-34-32,18-19 15,-35 19 1,18-19-1,-1 1 1,18 0 0,-18-18-16,-17 17 31,17-17-15,1 0-1,-1 0 16,0 0-31,1 0 94,-1 0-78,-17 0-1</inkml:trace>
  <inkml:trace contextRef="#ctx0" brushRef="#br0" timeOffset="52525.27">11977 6897 0,'-35'0'47,"17"0"-31,-17 0-16,17 0 16,0 0-16,-17 0 15,0 0-15,0 17 16,-18 19-1,-71 52 17,124-70-17,-18-18 1,18 17-16,-17 1 31,17-1-15,0 1-1,0 35 1,0 0 0,0 17-1,0-34 1,0 34 15,0-34-31,0-19 16,0 1-1,17 0-15,1 17 16,0-18-16,-1 1 16,-17 0-1,18-18-15,0 17 16,-1 1-16,19-18 16,-1 0-1,-35 18 1,35-18-16,-17 0 15,-1 0-15,36 0 16,-35 0-16,0 0 16,17 0-1,0 0 1,18-36 15,0-17-15,-35 36-16,52-71 31,-70 52-31,18 36 0,-18-17 16,17-1-1,-17 0 1,0-35 0,0 1-1,0-19 16,0 18-31,0-17 16,0 34 0,-35 1 15,18 17-15,-1 18-1,0 0-15,-17 0 31,0 0-15,17 0-16,0 0 16,1 0-1</inkml:trace>
  <inkml:trace contextRef="#ctx0" brushRef="#br0" timeOffset="68743.92">11977 7373 0,'0'18'78,"0"17"-62,0-17-16,0 52 16,0 36-1,0 17 1,17-52-1,-17-18-15,18 70 16,17 283 0,-35-282-1,0 105 1,0-123-16,18 35 31,0-53-31,-1 36 16,19 52 15,-36-88-31,0 18 16,0 0-1,17 652 1,-17-546 0,0 388-1,0-195 16,0-281-31,0-18 16,0 35-16,0 229 31,0-229-15,0-88-16,0 35 16,0 1 15,0-37-31,0-16 15,0 17 1,0-18-16,0 36 31,-53 369 1,18-316-32,17-54 0,-35 36 15,1 71 16,34-142-31,18 0 0,-18-17 16,18 17 15,0-17-31,0-36 157,-17-52-157,17 52 15,-36-88-15</inkml:trace>
  <inkml:trace contextRef="#ctx0" brushRef="#br0" timeOffset="70653.03">11783 7302 0,'0'-17'31,"0"-1"1,-18 18-32,-35 0 15,-35 0-15,-124 0 32,36 0-17,105 0 1,-176 18-16,1 17 15,-584 18 1,213-18 0,141-35-1,211 0 1,-17 0-16,-106 36 16,0-36-1,-212 35 16,442-35-31,-54 18 16,18-18-16,17 0 16,-34 0-16,52 0 15,-35 0-15,-300 0 32,335 0-17,-299 17 1,158-17-1,53 0 1,176 0 0,1 0-16,-36 0 15,35 0 1,1 0-16,17 0 16,-18 0-16,-34 0 15,52 18 1,35-18-1,-158 0 17,-18 0-17,88 17-15,-18-17 16,107 0 0,-72 18-1,72-18 1,-1 0 15,1 0-15,-1 0-1,-123 0 1,0 0 0,-18 0-1,124 0 1,-1 0-16,1 0 31,0 0 125,-36 0-140,36 0 0,17 0-16,1 0 15</inkml:trace>
  <inkml:trace contextRef="#ctx0" brushRef="#br0" timeOffset="78615">15981 8326 0,'-18'0'62,"-17"35"-31,17 35-15,18-34-16,0 105 31,0 70-31,18 178 16,70 87 15,-88-265-15,0-52-16,18 247 15,-1-300 1,-17-18 0,0 176-1,0 230 1,0-282-1,0-36 17,0-17-32,0-88 15,0 105 1,0 36 0,-17-1-1,-19 1 16,1-53-15,18-71 0,17-17-1,0 17 1,0 0 0,-18 0 15,18-53-31,0 1 0,0-1 15,0-17-15,0 52 16,0 18 0,-18-35 15,18-17-31,-17-19 16,-1 36-1,18-18-15,0 1 31,-35-1-15,35-17 0,0-1-1,0 1 1,0 35 0,0-36-1,-18-17 16,18-17 48</inkml:trace>
  <inkml:trace contextRef="#ctx0" brushRef="#br0" timeOffset="82482.05">2858 10760 0,'17'0'31,"-17"17"-15,18-17-16,-18 18 16,17 17-1,1 18-15,-18 35 16,35 71-16,-35-53 31,18 106-31,0-36 16,-1-17-16,-17 88 15,18 35 17,-18-159-32,0-34 0,18 105 15,-18-141 1,0-1 0,17 143-1,-17-125 1,0 36-1,-35 229 17,35-247-17,0-70-15,0 35 16,0-18 0,0-17-1,0-1-15,0 1 16,0 0-1,0-1 1,0 19 15,0-19-15,-18-17 0,18 18 15,0-1-31,0 1 15,0 0-15,0 17 16,-17-35 0,17 18 46,0-1-31,-18-17 1,0 0-1,18-53-31,-17 0 16,-19-17-16</inkml:trace>
  <inkml:trace contextRef="#ctx0" brushRef="#br0" timeOffset="83551.41">2699 10654 0,'-18'0'63,"0"0"-47,-34 0-16,-90 0 0,19 0 15,-18 0 1,-53 0-1,17 0 1,125 0-16,-1 0 16,0 0-16,35 0 15,0 0 17,1 0-17,-1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24:57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12083 0,'18'0'78,"0"0"-78,35 0 16,0 0-1,-18 0-15,106 0 16,-88 0-16,-35 0 15,17 0 1,-18 0 31</inkml:trace>
  <inkml:trace contextRef="#ctx0" brushRef="#br0" timeOffset="841.15">2681 12682 0,'0'0'0,"18"0"47,17 0-32,0 0 1,18 0-16,18 0 16,17 0 15,-53 0-16,-17 0-15,0 0 16,-1 0 15,1 0 16,-1 0-31</inkml:trace>
  <inkml:trace contextRef="#ctx0" brushRef="#br0" timeOffset="8829.28">9013 11818 0,'-17'-18'16,"-1"1"15,1 17-31,-36-18 16,-36 1-1,-16 17 1,-19-18 0,-17 18 15,106 0-31,-177 0 31,142 0-31,17 0 16,-53 35 15,71-17-31,17-18 16,-17 17-1,35 1-15,-18-18 16,0 18-1,1 17 1,-19-17 0,36-1-1,-17 36 1,-1 18-16,18-18 16,0-36 15,0 19-16,18-19 1,-18 1-16,35 17 16,-17-17-1,17 17 17,0 0-32,18-17 15,71 35 16,-36 0-15,0-18-16,-53-35 16,-17 0-1,35 35-15,53-17 16,-36-18 0,-35 0-16,54 35 15,193 1 1,-159-36-1,142 0 1,-53 0 0,-18-18-1,-159-17 1,18-18-16,-18-18 16,-35 36 15,0-53-16,0 70 1,0-17-16,0 17 16,-35-70-16,0 53 31,-1-1-15,-17 1-1,0 0 1,-105-18-1,70 35 1,-71-17 0,106 35-1,-53-18 1,-35 1 0,70 17 15,36 0-16,17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05T10:34:07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12700 0,'17'0'62,"19"18"-46,-1-18-1,-17 0-15,105 17 16,71 36 0,-53-35-1,-17-1 1,140 36 15,-70-17-31,124-36 31,-230 0-31,-70 0 0,52 0 16,71 17 0,-35 1-16,-71-18 15,18 0 1,0 0 0,0 0-1,-18 0 1,18 0-1,-17 0 1,-1-18 0,-17 1 109,-1-1-110,1-17 1,-18 17-16,0-17 16,0-36-1,0 54-15,0-1 16,0 0-1,-18-17 1,1 17 0,-19-17-1,1 18-15,35-1 16,-18-17-16,1 17 16,17 0 15,-18 18-16,18-17-15,-35 17 16,-53-53 15,35 35-31,-18 0 0,-35 1 32,-52-18-17,105 35-15,35 0 16,-53 0-16,-52 0 31,-247 0-15,281 0-1,19 0-15,17 0 16,0 0 0,0 0-1,35 0 1,-70 0-1,-71 0 17,89 0-32,35 0 15,-18 0-15,17 0 16,1 0-16,-35 17 16,34-17-1,1 18 1,35-1 15,-18-17-15,1 18-16,-89 70 31,18-52-31,35-1 16,-35 0-1,70-17 1,124-18 46,17-35-46</inkml:trace>
  <inkml:trace contextRef="#ctx0" brushRef="#br0" timeOffset="1899.31">14217 8590 0,'0'0'0,"-18"0"63,1 0-47,-1 0-16,-17 0 15,-18 0-15,-88-35 16,-106 0-1,35 17 17,36 0-32,105 18 15,54 0 1,-1 0-16,-17 0 31,-1 0-31,19 18 16,-36-18-1,18 18 1,-1-1 0,19 1 15,-19 35-15,19-53-16,-1 35 15,0 0 1,18 18-1,0-17 1,0 16 0,0 37-1,0-36 17,36 52-17,-36-87 1,35 17 15,-17-17-31,-1-18 16,-17 18-16,36-18 15,-36 35 1,35-17-16,0-1 16,18 18-1,0 1 1,53-1 15,-89-35-15,19 0-16,105 35 31,-106-35-15,18 0-1,35 0 1,-35 0-16,88-53 31,-106 36-31,1-19 16,17 19-1,-36-18-15,19-18 16,-19 35 0,-17-17-1,0-36 1,0 36-1,0 17-15,0 1 16,0-54 0,0 53-1,0-17-15,0 17 0,-17-34 16,17 16 15,-18 19-31,0-36 16,1 35-1,17-17 1,-18-18 15,18 35-31,-18 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3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3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AA57647-4FEB-44CC-8225-BF8145FE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51" y="3529952"/>
            <a:ext cx="7632032" cy="25680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1B72D4-2379-4F93-B0B6-B6B319AF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7" y="1199061"/>
            <a:ext cx="3723267" cy="361489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796BE0E-01C2-404E-B278-D29480BD455E}"/>
              </a:ext>
            </a:extLst>
          </p:cNvPr>
          <p:cNvSpPr txBox="1"/>
          <p:nvPr/>
        </p:nvSpPr>
        <p:spPr>
          <a:xfrm>
            <a:off x="4389148" y="1365097"/>
            <a:ext cx="55008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Train/Test split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Data </a:t>
            </a: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fr-FR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Modelisation</a:t>
            </a:r>
            <a:r>
              <a:rPr lang="fr-FR" sz="2800" dirty="0">
                <a:solidFill>
                  <a:srgbClr val="202124"/>
                </a:solidFill>
                <a:latin typeface="Google Sans"/>
              </a:rPr>
              <a:t> (default mode)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654FEC-70F2-4EA3-8CAB-72A5735FF1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EA7310-059E-4796-8BB9-A4D99AF8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5537"/>
            <a:ext cx="5581650" cy="3676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09EC1C-45FF-43C7-835A-29BE728B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21" y="2233362"/>
            <a:ext cx="5553075" cy="3714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356232B-BA3E-42D6-AD8E-D670B5DFA8B8}"/>
                  </a:ext>
                </a:extLst>
              </p14:cNvPr>
              <p14:cNvContentPartPr/>
              <p14:nvPr/>
            </p14:nvContentPartPr>
            <p14:xfrm>
              <a:off x="1479600" y="3720960"/>
              <a:ext cx="228960" cy="2671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356232B-BA3E-42D6-AD8E-D670B5DFA8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0240" y="3711600"/>
                <a:ext cx="24768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57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654FEC-70F2-4EA3-8CAB-72A5735FF1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76C866-A775-42A0-BFFF-937F45B0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59" y="1380513"/>
            <a:ext cx="4810125" cy="36766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273F493-8CC4-4033-B4CB-9AC5C9D43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45" y="2033018"/>
            <a:ext cx="47148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8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654FEC-70F2-4EA3-8CAB-72A5735FF1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7A7C29-802B-405A-AB7B-C307AEF6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91941"/>
            <a:ext cx="5743575" cy="371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6B7AE4F-16B7-4E20-B041-DE98F9C3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82" y="1327816"/>
            <a:ext cx="5693801" cy="45194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688E4CDC-5B48-4B8C-A126-65FB2655C75B}"/>
                  </a:ext>
                </a:extLst>
              </p14:cNvPr>
              <p14:cNvContentPartPr/>
              <p14:nvPr/>
            </p14:nvContentPartPr>
            <p14:xfrm>
              <a:off x="203040" y="1962000"/>
              <a:ext cx="5575680" cy="350568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688E4CDC-5B48-4B8C-A126-65FB2655C7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680" y="1952640"/>
                <a:ext cx="559440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39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6550F5-AF0E-4609-B363-B7F50E488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" t="14713" r="10505" b="7055"/>
          <a:stretch/>
        </p:blipFill>
        <p:spPr>
          <a:xfrm>
            <a:off x="8206356" y="1252842"/>
            <a:ext cx="3705727" cy="126331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971EC6F-1E21-4F6C-B0E6-4D2E93D5E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7" y="1495425"/>
            <a:ext cx="4152900" cy="19335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B1ED9E-9BDD-4BFA-AED9-19E5B9530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878759"/>
            <a:ext cx="4909539" cy="11263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3423E31B-F499-47B3-B6F1-A4C451983642}"/>
                  </a:ext>
                </a:extLst>
              </p14:cNvPr>
              <p14:cNvContentPartPr/>
              <p14:nvPr/>
            </p14:nvContentPartPr>
            <p14:xfrm>
              <a:off x="958680" y="4222800"/>
              <a:ext cx="2591280" cy="34308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3423E31B-F499-47B3-B6F1-A4C4519836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320" y="4213440"/>
                <a:ext cx="261000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56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14AA1F-2618-4CCB-8CA0-56C5A964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306842"/>
            <a:ext cx="7953375" cy="3971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756230-5F33-4963-A68B-5B4563DAF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06" y="1308566"/>
            <a:ext cx="8796588" cy="3435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FF06FB4-A7A3-497D-A9A7-32B9BE5C7E3A}"/>
                  </a:ext>
                </a:extLst>
              </p14:cNvPr>
              <p14:cNvContentPartPr/>
              <p14:nvPr/>
            </p14:nvContentPartPr>
            <p14:xfrm>
              <a:off x="387360" y="3054240"/>
              <a:ext cx="4731120" cy="16070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FF06FB4-A7A3-497D-A9A7-32B9BE5C7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0" y="3044880"/>
                <a:ext cx="474984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46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E8C830-0878-4645-AE9F-6649FDD0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46" y="1460163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9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6D35D8-4819-4584-96C4-BBEB4D95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1538287"/>
            <a:ext cx="4867275" cy="3781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208CAE-4763-4ED3-AFFA-164BDA4C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290" y="1681370"/>
            <a:ext cx="4705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654FEC-70F2-4EA3-8CAB-72A5735FF1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427DD5-8D2C-441D-8840-D5121246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855950"/>
            <a:ext cx="5772150" cy="3724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3ED1B1-4647-41FA-B14C-FB6431FB4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95" y="1468761"/>
            <a:ext cx="5308991" cy="42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09742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Ajouter variable selon électricité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Transformation à log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(s)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   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PropertyGFATotal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   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SiteEnergyUse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   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GHGEmissions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(MetricTonsCO2e)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Modelisation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Cross Validation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K-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Fold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Stratified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K-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Fold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pas utilisé a cause de 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onehotencoder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Regression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Ajouter variable selon électricité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2CDD23-0606-4DAC-A6C6-C1E7FD4F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48387"/>
            <a:ext cx="3114675" cy="3714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E9DF5E-CFE6-46C4-B418-EF8BAC33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225" y="3160262"/>
            <a:ext cx="8189350" cy="17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Transformation à log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B22618-F579-4B34-8F53-DBC2316A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327816"/>
            <a:ext cx="8430537" cy="1571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6CA952-E0C9-4570-9618-EF1ED495B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9"/>
          <a:stretch/>
        </p:blipFill>
        <p:spPr>
          <a:xfrm>
            <a:off x="1576593" y="3272590"/>
            <a:ext cx="4086452" cy="26917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EB707A2-61F2-4EFE-A050-99E0AEA72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738" y="2342899"/>
            <a:ext cx="5200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Modelisation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E08B33-9E20-4C84-A872-3193B6BC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5" y="1815472"/>
            <a:ext cx="5257800" cy="39433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B11E795-617D-4892-8BF5-48F4526AD1E1}"/>
              </a:ext>
            </a:extLst>
          </p:cNvPr>
          <p:cNvSpPr txBox="1"/>
          <p:nvPr/>
        </p:nvSpPr>
        <p:spPr>
          <a:xfrm>
            <a:off x="5866987" y="2542620"/>
            <a:ext cx="5500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Modelisation</a:t>
            </a:r>
            <a:r>
              <a:rPr lang="fr-FR" sz="2800" dirty="0">
                <a:solidFill>
                  <a:srgbClr val="202124"/>
                </a:solidFill>
                <a:latin typeface="Google Sans"/>
              </a:rPr>
              <a:t> (default mode)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33A300-C297-40FC-B959-33CAC893BBEF}"/>
              </a:ext>
            </a:extLst>
          </p:cNvPr>
          <p:cNvSpPr txBox="1"/>
          <p:nvPr/>
        </p:nvSpPr>
        <p:spPr>
          <a:xfrm>
            <a:off x="5973679" y="3140816"/>
            <a:ext cx="5023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800" dirty="0" err="1">
                <a:solidFill>
                  <a:srgbClr val="202124"/>
                </a:solidFill>
                <a:latin typeface="Google Sans"/>
              </a:rPr>
              <a:t>Stratified</a:t>
            </a:r>
            <a:r>
              <a:rPr lang="fr-FR" sz="1800" dirty="0">
                <a:solidFill>
                  <a:srgbClr val="202124"/>
                </a:solidFill>
                <a:latin typeface="Google Sans"/>
              </a:rPr>
              <a:t> K-</a:t>
            </a:r>
            <a:r>
              <a:rPr lang="fr-FR" sz="1800" dirty="0" err="1">
                <a:solidFill>
                  <a:srgbClr val="202124"/>
                </a:solidFill>
                <a:latin typeface="Google Sans"/>
              </a:rPr>
              <a:t>Fold</a:t>
            </a:r>
            <a:r>
              <a:rPr lang="fr-FR" sz="1800" dirty="0">
                <a:solidFill>
                  <a:srgbClr val="202124"/>
                </a:solidFill>
                <a:latin typeface="Google Sans"/>
              </a:rPr>
              <a:t> pas utilisé a cause de  </a:t>
            </a:r>
            <a:r>
              <a:rPr lang="fr-FR" sz="1800" dirty="0" err="1">
                <a:solidFill>
                  <a:srgbClr val="202124"/>
                </a:solidFill>
                <a:latin typeface="Google Sans"/>
              </a:rPr>
              <a:t>onehotencoder</a:t>
            </a:r>
            <a:r>
              <a:rPr lang="fr-FR" sz="1800" dirty="0">
                <a:solidFill>
                  <a:srgbClr val="202124"/>
                </a:solidFill>
                <a:latin typeface="Google San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01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Modelisation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 Cross Validation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443FC0-E7C3-4F55-A2AD-A514F9FA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8" y="3109411"/>
            <a:ext cx="9783921" cy="30882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F504762-AE56-480A-9D8F-E5A9DCAB7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267" y="1455458"/>
            <a:ext cx="5286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3381F7-E541-4B26-B402-F5F87FF3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" y="0"/>
            <a:ext cx="8796588" cy="342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573610-0CAA-4287-8739-CF32DFA6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12" y="3429000"/>
            <a:ext cx="8796588" cy="3435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D3372A6-D9B3-45B0-B5A5-EB70892E112C}"/>
                  </a:ext>
                </a:extLst>
              </p14:cNvPr>
              <p14:cNvContentPartPr/>
              <p14:nvPr/>
            </p14:nvContentPartPr>
            <p14:xfrm>
              <a:off x="888840" y="3105000"/>
              <a:ext cx="2026080" cy="406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D3372A6-D9B3-45B0-B5A5-EB70892E1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480" y="3095640"/>
                <a:ext cx="20448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693DA8A7-9D20-4414-AFFC-8DCABCCCE475}"/>
                  </a:ext>
                </a:extLst>
              </p14:cNvPr>
              <p14:cNvContentPartPr/>
              <p14:nvPr/>
            </p14:nvContentPartPr>
            <p14:xfrm>
              <a:off x="361800" y="1974960"/>
              <a:ext cx="11024280" cy="480708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693DA8A7-9D20-4414-AFFC-8DCABCCCE4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440" y="1965600"/>
                <a:ext cx="11043000" cy="48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3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6550F5-AF0E-4609-B363-B7F50E488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" t="14713" r="10505" b="7055"/>
          <a:stretch/>
        </p:blipFill>
        <p:spPr>
          <a:xfrm>
            <a:off x="8206356" y="1252842"/>
            <a:ext cx="3705727" cy="12633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3C50D6-D9FF-4513-8624-C81B07AE3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2" y="1599211"/>
            <a:ext cx="4267200" cy="2543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70BA71C-94BA-46E2-8E6F-FCBAE95FA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4488755"/>
            <a:ext cx="5105400" cy="1047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960B64E1-5BFB-4489-BD3F-C1782E311B8E}"/>
                  </a:ext>
                </a:extLst>
              </p14:cNvPr>
              <p14:cNvContentPartPr/>
              <p14:nvPr/>
            </p14:nvContentPartPr>
            <p14:xfrm>
              <a:off x="870120" y="1003320"/>
              <a:ext cx="8871120" cy="431208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960B64E1-5BFB-4489-BD3F-C1782E311B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0760" y="993960"/>
                <a:ext cx="888984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0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E30F4D-0ADF-4467-8BF3-0C03D29D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484475"/>
            <a:ext cx="9801225" cy="409575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6654FEC-70F2-4EA3-8CAB-72A5735FF1F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Tunning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hyperparameters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B02FB1CB-B419-458E-A91B-26E68808FA54}"/>
                  </a:ext>
                </a:extLst>
              </p14:cNvPr>
              <p14:cNvContentPartPr/>
              <p14:nvPr/>
            </p14:nvContentPartPr>
            <p14:xfrm>
              <a:off x="438120" y="2050920"/>
              <a:ext cx="9392040" cy="36072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B02FB1CB-B419-458E-A91B-26E68808FA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760" y="2041560"/>
                <a:ext cx="9410760" cy="36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87AEA1FD-6524-4E2A-A8D1-9DAD7484462C}"/>
                  </a:ext>
                </a:extLst>
              </p14:cNvPr>
              <p14:cNvContentPartPr/>
              <p14:nvPr/>
            </p14:nvContentPartPr>
            <p14:xfrm>
              <a:off x="355680" y="2324160"/>
              <a:ext cx="9620640" cy="33595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87AEA1FD-6524-4E2A-A8D1-9DAD748446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0" y="2314800"/>
                <a:ext cx="9639360" cy="33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51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15166</TotalTime>
  <Words>377</Words>
  <Application>Microsoft Office PowerPoint</Application>
  <PresentationFormat>Grand écran</PresentationFormat>
  <Paragraphs>86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462</cp:revision>
  <dcterms:created xsi:type="dcterms:W3CDTF">2019-08-03T17:49:11Z</dcterms:created>
  <dcterms:modified xsi:type="dcterms:W3CDTF">2021-08-05T11:12:20Z</dcterms:modified>
</cp:coreProperties>
</file>