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18" r:id="rId19"/>
    <p:sldId id="479" r:id="rId20"/>
    <p:sldId id="475" r:id="rId21"/>
    <p:sldId id="476" r:id="rId22"/>
    <p:sldId id="477" r:id="rId23"/>
    <p:sldId id="478" r:id="rId24"/>
    <p:sldId id="456" r:id="rId25"/>
    <p:sldId id="457" r:id="rId26"/>
    <p:sldId id="410" r:id="rId27"/>
    <p:sldId id="459" r:id="rId28"/>
    <p:sldId id="419" r:id="rId29"/>
    <p:sldId id="439" r:id="rId30"/>
    <p:sldId id="438" r:id="rId31"/>
    <p:sldId id="421" r:id="rId32"/>
    <p:sldId id="422" r:id="rId33"/>
    <p:sldId id="440" r:id="rId34"/>
    <p:sldId id="431" r:id="rId35"/>
    <p:sldId id="437" r:id="rId36"/>
    <p:sldId id="454" r:id="rId37"/>
    <p:sldId id="432" r:id="rId38"/>
    <p:sldId id="435" r:id="rId39"/>
    <p:sldId id="436" r:id="rId40"/>
    <p:sldId id="441" r:id="rId41"/>
    <p:sldId id="433" r:id="rId42"/>
    <p:sldId id="434" r:id="rId43"/>
    <p:sldId id="442" r:id="rId44"/>
    <p:sldId id="443" r:id="rId45"/>
    <p:sldId id="444" r:id="rId46"/>
    <p:sldId id="445" r:id="rId47"/>
    <p:sldId id="451" r:id="rId48"/>
    <p:sldId id="447" r:id="rId49"/>
    <p:sldId id="448" r:id="rId50"/>
    <p:sldId id="452" r:id="rId51"/>
    <p:sldId id="450" r:id="rId52"/>
    <p:sldId id="425" r:id="rId53"/>
    <p:sldId id="426" r:id="rId54"/>
    <p:sldId id="428" r:id="rId55"/>
    <p:sldId id="430" r:id="rId56"/>
    <p:sldId id="44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3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70AD47"/>
    <a:srgbClr val="5B9BD5"/>
    <a:srgbClr val="7F7F7F"/>
    <a:srgbClr val="4472C4"/>
    <a:srgbClr val="7451EB"/>
    <a:srgbClr val="ED7D31"/>
    <a:srgbClr val="CC00CC"/>
    <a:srgbClr val="FF33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89123" autoAdjust="0"/>
  </p:normalViewPr>
  <p:slideViewPr>
    <p:cSldViewPr snapToGrid="0">
      <p:cViewPr>
        <p:scale>
          <a:sx n="100" d="100"/>
          <a:sy n="100" d="100"/>
        </p:scale>
        <p:origin x="38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2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microsoft.com/office/2007/relationships/hdphoto" Target="../media/hdphoto2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microsoft.com/office/2007/relationships/hdphoto" Target="../media/hdphoto1.wdp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Anticipez les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6E4F8F0-F5B6-4722-BC83-BE38EDD273F6}"/>
              </a:ext>
            </a:extLst>
          </p:cNvPr>
          <p:cNvSpPr/>
          <p:nvPr/>
        </p:nvSpPr>
        <p:spPr>
          <a:xfrm>
            <a:off x="7224533" y="3429000"/>
            <a:ext cx="45719" cy="457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3DA8F46A-D829-4EC5-84C9-65D7DEAE1DDA}"/>
              </a:ext>
            </a:extLst>
          </p:cNvPr>
          <p:cNvSpPr txBox="1"/>
          <p:nvPr/>
        </p:nvSpPr>
        <p:spPr>
          <a:xfrm rot="19283974">
            <a:off x="8518549" y="4996697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6818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Fumer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N/A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ou pas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758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Fumer,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des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manquantes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5076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881048"/>
            <a:ext cx="5915096" cy="2957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5706D-C82E-434A-8F17-27BB544D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D9480-417F-451D-99E0-C2E37B03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17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F7327-1543-4FF8-948C-F9CF6717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7C487-EA6E-4E0B-93C6-0DA00474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8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49DB-329C-4241-BD2D-307B339C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0EB65-0DE3-46F6-A0CE-D9CBAF95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84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157B7-305F-4C79-82A5-5454A34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0D794-8B50-4D6C-9C93-600D5EB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36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19B6E5B-D7EF-48FC-8F42-C0BD55B8670C}"/>
              </a:ext>
            </a:extLst>
          </p:cNvPr>
          <p:cNvSpPr txBox="1"/>
          <p:nvPr/>
        </p:nvSpPr>
        <p:spPr>
          <a:xfrm>
            <a:off x="2399796" y="2705725"/>
            <a:ext cx="7392408" cy="14465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POSITION</a:t>
            </a:r>
            <a:endParaRPr lang="fr-FR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87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5E8B-16F7-4640-BD10-C634CD62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05905-FF69-48D6-88CF-9A295E06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736FC-04C2-492B-93A1-E956D71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543050"/>
            <a:ext cx="7296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2054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411796"/>
            <a:ext cx="743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688ACD9-F4DB-4539-A473-289B1B4A35E9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484E2E31-4F9D-410A-8A25-4F8D096633E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76740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54345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E209B-31C3-4888-A201-65AC46A196B7}"/>
              </a:ext>
            </a:extLst>
          </p:cNvPr>
          <p:cNvSpPr txBox="1"/>
          <p:nvPr/>
        </p:nvSpPr>
        <p:spPr>
          <a:xfrm rot="19283974">
            <a:off x="9861568" y="396474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B5ED56F8-BC6E-4BAA-8F82-2D45D6862A3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</a:t>
            </a: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47530A3-06F7-4224-9F6F-F2397EBFB019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15948</TotalTime>
  <Words>3466</Words>
  <Application>Microsoft Office PowerPoint</Application>
  <PresentationFormat>Grand écran</PresentationFormat>
  <Paragraphs>607</Paragraphs>
  <Slides>56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7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445</cp:revision>
  <dcterms:created xsi:type="dcterms:W3CDTF">2019-08-03T17:49:11Z</dcterms:created>
  <dcterms:modified xsi:type="dcterms:W3CDTF">2021-08-30T09:53:40Z</dcterms:modified>
</cp:coreProperties>
</file>