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8" r:id="rId2"/>
    <p:sldId id="408" r:id="rId3"/>
    <p:sldId id="499" r:id="rId4"/>
    <p:sldId id="503" r:id="rId5"/>
    <p:sldId id="500" r:id="rId6"/>
    <p:sldId id="504" r:id="rId7"/>
    <p:sldId id="505" r:id="rId8"/>
    <p:sldId id="506" r:id="rId9"/>
    <p:sldId id="501" r:id="rId10"/>
    <p:sldId id="507" r:id="rId11"/>
    <p:sldId id="5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3628" autoAdjust="0"/>
  </p:normalViewPr>
  <p:slideViewPr>
    <p:cSldViewPr snapToGrid="0">
      <p:cViewPr varScale="1">
        <p:scale>
          <a:sx n="96" d="100"/>
          <a:sy n="96" d="100"/>
        </p:scale>
        <p:origin x="15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Numerical features</a:t>
            </a:r>
            <a:r>
              <a:rPr lang="en-US" dirty="0"/>
              <a:t> </a:t>
            </a:r>
            <a:r>
              <a:rPr lang="en-US" dirty="0">
                <a:effectLst/>
              </a:rPr>
              <a:t>Transforming all features to log due to all of them do not have a normal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Normalizing the features through </a:t>
            </a:r>
            <a:r>
              <a:rPr lang="en-US" dirty="0" err="1">
                <a:effectLst/>
              </a:rPr>
              <a:t>StandardScaler</a:t>
            </a:r>
            <a:r>
              <a:rPr lang="en-US" dirty="0">
                <a:effectLst/>
              </a:rPr>
              <a:t> due to all of them do not have a normal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features</a:t>
            </a:r>
            <a:r>
              <a:rPr lang="en-US" dirty="0"/>
              <a:t> </a:t>
            </a:r>
            <a:r>
              <a:rPr lang="en-US" dirty="0">
                <a:effectLst/>
              </a:rPr>
              <a:t>Transforming all features through </a:t>
            </a:r>
            <a:r>
              <a:rPr lang="en-US" dirty="0" err="1">
                <a:effectLst/>
              </a:rPr>
              <a:t>OneHotEncoder</a:t>
            </a:r>
            <a:endParaRPr lang="en-US" dirty="0">
              <a:effectLst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8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8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7" y="1327816"/>
            <a:ext cx="680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EDA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LabelEncoder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OneHotEncoder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A7AA6EB-4799-4791-B914-D7459EE1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07" y="1169574"/>
            <a:ext cx="6141976" cy="515572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8A1A7FA-6391-4E8C-959D-02CAE03A9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7" y="2560343"/>
            <a:ext cx="5376021" cy="27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Cross Validation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1C92BE-C3FE-46EB-8AAF-E731E166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409" y="1816173"/>
            <a:ext cx="1800225" cy="9715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295FFD1-47CB-4092-8F0A-1B2DAF53F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81" y="1041283"/>
            <a:ext cx="4581525" cy="44481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D5167F-6903-4467-A521-0969CB90B220}"/>
              </a:ext>
            </a:extLst>
          </p:cNvPr>
          <p:cNvSpPr/>
          <p:nvPr/>
        </p:nvSpPr>
        <p:spPr>
          <a:xfrm>
            <a:off x="5380074" y="1602470"/>
            <a:ext cx="1477926" cy="4577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C374D-60F4-4544-9EF9-CEAFA252E059}"/>
              </a:ext>
            </a:extLst>
          </p:cNvPr>
          <p:cNvSpPr/>
          <p:nvPr/>
        </p:nvSpPr>
        <p:spPr>
          <a:xfrm>
            <a:off x="2277692" y="2212597"/>
            <a:ext cx="1477926" cy="4577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57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3839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je vais faire pour la semaine prochaine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0084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Ajouter le variable pourcentage de d'énergie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Data </a:t>
            </a:r>
            <a:r>
              <a:rPr lang="fr-FR" sz="2800" dirty="0" err="1">
                <a:solidFill>
                  <a:srgbClr val="202124"/>
                </a:solidFill>
                <a:latin typeface="Google Sans"/>
              </a:rPr>
              <a:t>preprocessing</a:t>
            </a:r>
            <a:endParaRPr lang="fr-FR" sz="28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Transformer les variables à travers de log2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rgbClr val="202124"/>
                </a:solidFill>
                <a:latin typeface="Google Sans"/>
              </a:rPr>
              <a:t>LabelEncoder</a:t>
            </a:r>
            <a:endParaRPr lang="fr-FR" sz="28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Cross Validation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rgbClr val="202124"/>
                </a:solidFill>
                <a:latin typeface="Google Sans"/>
              </a:rPr>
              <a:t>GridSearchCV</a:t>
            </a:r>
            <a:endParaRPr lang="fr-FR" sz="28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Analyser plus en détails les algorithmes de régression que je vais utiliser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Analyser plus en détails les métriques</a:t>
            </a:r>
          </a:p>
        </p:txBody>
      </p:sp>
    </p:spTree>
    <p:extLst>
      <p:ext uri="{BB962C8B-B14F-4D97-AF65-F5344CB8AC3E}">
        <p14:creationId xmlns:p14="http://schemas.microsoft.com/office/powerpoint/2010/main" val="20719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7" y="1327816"/>
            <a:ext cx="68086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Train/Test split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Data </a:t>
            </a:r>
            <a:r>
              <a:rPr lang="fr-FR" sz="2800" dirty="0" err="1">
                <a:solidFill>
                  <a:srgbClr val="202124"/>
                </a:solidFill>
                <a:latin typeface="Google Sans"/>
              </a:rPr>
              <a:t>preprocessing</a:t>
            </a:r>
            <a:endParaRPr lang="fr-FR" sz="28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rgbClr val="202124"/>
                </a:solidFill>
                <a:latin typeface="Google Sans"/>
              </a:rPr>
              <a:t>Modelisation</a:t>
            </a:r>
            <a:endParaRPr lang="fr-FR" sz="28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rgbClr val="202124"/>
                </a:solidFill>
                <a:latin typeface="Google Sans"/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Train/Test split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42FD0D-446B-49B8-BE5C-6A0C8BA2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565533"/>
            <a:ext cx="7486650" cy="1323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DE43CE-EDFF-4802-A289-70676724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627" y="3082213"/>
            <a:ext cx="9452805" cy="31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E4C236-6D31-424B-AF41-53E0AC82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816"/>
            <a:ext cx="12192000" cy="7079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A1427F-E7C9-4F6C-AD8D-CB885EC15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522" y="2413048"/>
            <a:ext cx="6762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2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Modelisation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9FADE1-C26B-475D-A201-0BFFA2A7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18" y="1694309"/>
            <a:ext cx="10458071" cy="430245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F06D18B-8593-4925-96E6-BEBB83AF3F62}"/>
              </a:ext>
            </a:extLst>
          </p:cNvPr>
          <p:cNvSpPr txBox="1"/>
          <p:nvPr/>
        </p:nvSpPr>
        <p:spPr>
          <a:xfrm>
            <a:off x="6493836" y="199518"/>
            <a:ext cx="23099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>
                <a:solidFill>
                  <a:srgbClr val="202124"/>
                </a:solidFill>
                <a:latin typeface="Google Sans"/>
              </a:rPr>
              <a:t>Kneighbors</a:t>
            </a:r>
            <a:endParaRPr lang="fr-FR" sz="16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>
                <a:solidFill>
                  <a:srgbClr val="202124"/>
                </a:solidFill>
                <a:latin typeface="Google Sans"/>
              </a:rPr>
              <a:t>Linear</a:t>
            </a:r>
            <a:endParaRPr lang="fr-FR" sz="16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>
                <a:solidFill>
                  <a:srgbClr val="202124"/>
                </a:solidFill>
                <a:latin typeface="Google Sans"/>
              </a:rPr>
              <a:t>Random</a:t>
            </a:r>
            <a:r>
              <a:rPr lang="fr-FR" sz="1600" dirty="0">
                <a:solidFill>
                  <a:srgbClr val="202124"/>
                </a:solidFill>
                <a:latin typeface="Google Sans"/>
              </a:rPr>
              <a:t> Forest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202124"/>
                </a:solidFill>
                <a:latin typeface="Google Sans"/>
              </a:rPr>
              <a:t>SVR</a:t>
            </a:r>
          </a:p>
        </p:txBody>
      </p:sp>
    </p:spTree>
    <p:extLst>
      <p:ext uri="{BB962C8B-B14F-4D97-AF65-F5344CB8AC3E}">
        <p14:creationId xmlns:p14="http://schemas.microsoft.com/office/powerpoint/2010/main" val="11042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Modelisation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306C62-C8F3-4B5A-9DA5-B92ACF74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89" y="74976"/>
            <a:ext cx="10713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3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Modelisation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BDD7FE-2C6F-4EE5-A0F2-8F448533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830"/>
            <a:ext cx="12192000" cy="41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9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Modelisation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5F2FEF-758C-4C88-ABEF-BCE450A6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70" y="432794"/>
            <a:ext cx="5211172" cy="505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3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Cross Validation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376FC6-50C5-4F03-8198-62DF925D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14512"/>
            <a:ext cx="70199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15053</TotalTime>
  <Words>289</Words>
  <Application>Microsoft Office PowerPoint</Application>
  <PresentationFormat>Grand écran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459</cp:revision>
  <dcterms:created xsi:type="dcterms:W3CDTF">2019-08-03T17:49:11Z</dcterms:created>
  <dcterms:modified xsi:type="dcterms:W3CDTF">2021-07-29T14:54:13Z</dcterms:modified>
</cp:coreProperties>
</file>