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notesSlides/notesSlide20.xml" ContentType="application/vnd.openxmlformats-officedocument.presentationml.notesSlide+xml"/>
  <Override PartName="/ppt/ink/ink16.xml" ContentType="application/inkml+xml"/>
  <Override PartName="/ppt/notesSlides/notesSlide21.xml" ContentType="application/vnd.openxmlformats-officedocument.presentationml.notesSlide+xml"/>
  <Override PartName="/ppt/ink/ink17.xml" ContentType="application/inkml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85" r:id="rId2"/>
    <p:sldId id="563" r:id="rId3"/>
    <p:sldId id="408" r:id="rId4"/>
    <p:sldId id="567" r:id="rId5"/>
    <p:sldId id="565" r:id="rId6"/>
    <p:sldId id="566" r:id="rId7"/>
    <p:sldId id="586" r:id="rId8"/>
    <p:sldId id="568" r:id="rId9"/>
    <p:sldId id="573" r:id="rId10"/>
    <p:sldId id="552" r:id="rId11"/>
    <p:sldId id="574" r:id="rId12"/>
    <p:sldId id="554" r:id="rId13"/>
    <p:sldId id="575" r:id="rId14"/>
    <p:sldId id="545" r:id="rId15"/>
    <p:sldId id="576" r:id="rId16"/>
    <p:sldId id="546" r:id="rId17"/>
    <p:sldId id="577" r:id="rId18"/>
    <p:sldId id="578" r:id="rId19"/>
    <p:sldId id="580" r:id="rId20"/>
    <p:sldId id="561" r:id="rId21"/>
    <p:sldId id="583" r:id="rId22"/>
    <p:sldId id="582" r:id="rId23"/>
    <p:sldId id="569" r:id="rId24"/>
    <p:sldId id="55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5E0B4"/>
    <a:srgbClr val="41719C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9942" autoAdjust="0"/>
  </p:normalViewPr>
  <p:slideViewPr>
    <p:cSldViewPr snapToGrid="0">
      <p:cViewPr varScale="1">
        <p:scale>
          <a:sx n="103" d="100"/>
          <a:sy n="103" d="100"/>
        </p:scale>
        <p:origin x="12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2:21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10813 5962 0,'-36'0'62,"1"-18"-46,17 18-1,-17 0-15,0 0 16,17-17 0,1 17-16,-1 0 15,-35-18-15,-17 18 16,-36-18-16,-18 18 15,1-35-15,35 35 16,-18-18-16,0 1 16,18 17-16,17 0 15,1 0 1,17 0 0,17 17-1,-17 1-15,18 35 0,0-18 16,-18 1-16,18 16 15,-18-16 1,0 17-16,18-18 16,-18 36-16,17-19 15,1 19-15,0-18 16,17-18-16,18 36 16,0-18-16,0 0 15,0-18-15,0 18 16,18 0-16,-1-18 15,1 0-15,17 1 16,1 16-16,34 19 16,18 35-1,-35-36-15,230 142 32,-178-177-32,-16-17 15,-54 0 1,71-18-16,0 17 0,70 1 15,-17 0 1,141 34-16,-54-34 16,-16 0-16,-19-1 15,1-17-15,0 0 16,-53-17-16,158-19 16,-70-16-1,-88 34 1,-36 0-16,89-35 15,-177 36 1,18-1-16,-35-17 16,35-53-16,-36-18 31,-17 18-31,0 17 16,0-35-16,-35 36 15,0-36-15,-1 53 16,-16-53-16,34 53 15,-35-35-15,0-18 16,0 18 0,-88-159-16,70 141 15,1 18-15,-54-36 16,19 36-16,-89-35 16,17 52-16,18 36 15,-52 0-15,70 17 16,-159-17-1,18-36-15,70 54 16,0-1-16,36 0 16,35 18-16,0 0 15,35 0-15,53 18 16,18 0 0,17-1 15,18 18 78,-18 1-93,18-1-16,-17 18 15,-19 0 1,1 35-16,0-35 16,-18 35-16,35-17 15</inkml:trace>
  <inkml:trace contextRef="#ctx0" brushRef="#br0" timeOffset="34949.08">12594 6668 0,'18'0'31,"-1"0"0,1 0-15,0 0 15,-1 0-15,19 0-16,-19 0 15,19 0-15,-19 17 16,18-17-16,18 18 15,-17-1 1,34-17 0,18 18-1,-35-18 1,88 0 0,-105 0-1,-1 0-15,18 18 31,0-18-31,0 0 0,53 0 16,52 35 15,-105-17-31,0-18 16,-18 0-16,71 17 16,-70-17-1,52 0 1,-35 0-16,35 36 15,18-19-15,35 1 16,-71-18 0,36 17-16,265 36 31,-213-35-15,-34-18-16,-18 0 15,52 0 16,-87 0-15,0 0 0,-36 0-1,124-18 17,-71 1-32,-35-1 15,52-52 1,-16 70-16,122-106 31,-175 106-15,-1-18-16,-17 0 15,-1 18 1,1 0 0,-1-17-1,19-18 1,34-1-1,-52 1 1,17-18 0,-17 18-1,0 17-15,-18-35 16,17 36 0,-17-1-1,0-17 1,0-36-1,-17 18 1,-1 18 0,-35-36 15,-35-17-15,70 70-16,-194-123 31,142 106-31,-89-53 31,-17 17-15,70 54-1,-70-1 1,-71 0 0,105 18-16,1 0 15,-141-17 1,18-1 15,122 18-15,72 0-16,-36 0 0,36 0 15,-266 0 17,248 0-32,-18 0 0,-123 0 31,106 0-31,-19 0 15,1 0-15,53 0 16,-106 0 0,-53 0-1,124 18 1,70-1 0,-18 1-1,36 0 1,17 17-16,-35-17 15,0-1-15,-52 19 16,87-36 0,0 17-16,-35 1 31,18-1-15,18-17-16,-1 18 15,18 0-15,-35 17 31,-1 0-15,19-17-16,-1 17 16,18 53 15,0-70-15,0 0-16,0 17 15,0 0-15,0 18 16,18 35 15,35-17-15,-18-36-1,0 0 1,18-17 15,-53 0-15,0-1-16,18-17 15,17 0 1,-35 18 0,35-18-1,1 0 1,16 35 0,1-17 15,-35 0-31,88 17 15,247 124 17,-177-124-17,-70 18 1,-18-36 0,-70-17 499,17 0-484,-17 0-31,17 0 16,-17 0-16,34 0 16,-34 0-16,17-17 15,1 17 1,-1 0-16,-17 0 62,-1 0-46</inkml:trace>
  <inkml:trace contextRef="#ctx0" brushRef="#br0" timeOffset="39220.99">17533 12577 0,'35'0'47,"18"0"-31,-35 0-1,0 17-15,17-17 16,0 0-16,-17 18 15,70-18-15,18 17 16,-53-17 0,247 36-1,-124-19 1,-123-17 0,-36 0 15,1 0 78,0 0-109,17-35 31,0 0-31,1-36 16,-36 18-16,35 18 16,-18-36-16,-17 19 15,0-1-15,0 35 16,0-17-16,0 17 16,0 0-16,-35 1 15,-18-1 1,18 18-1,0 0 1,17-17-16,0 17 16,1 0-1,-1-18 1,1 18 31,-1 0-47,-17 0 15,-1 0 1,-69-18-16,87 18 0,-35-17 16,-53 17-1,89 0 32,-1 0-47,0 0 31,1 17-31,-19 36 16,-17 35 0,18-52-1</inkml:trace>
  <inkml:trace contextRef="#ctx0" brushRef="#br0" timeOffset="44373.72">14323 18274 0,'35'0'47,"0"0"-32,1 0-15,-19 0 16,19 0-16,-1 35 16,0-35-16,18 0 15,53 35 1,35 1-1,18-36 1,-106 0-16,0 0 16,35 0-1,-71 0 1,19 0 15</inkml:trace>
  <inkml:trace contextRef="#ctx0" brushRef="#br0" timeOffset="45805.21">16651 18274 0,'0'0'0,"18"0"15,-1 0-15,19 0 16,-19 0 0,19 0-1,87 0 16,36 0-15,-89 0 0,195 0-1,-124 0-15,0 0 16,212 35 0,-282-17-1,-54-18 1</inkml:trace>
  <inkml:trace contextRef="#ctx0" brushRef="#br0" timeOffset="46877.88">19209 18256 0,'35'0'78,"0"0"-78,-17 0 16,70 0-16,-53 0 15,-17 0 1,141 18-16,35-18 16,-88 0-16,-71 0 15,-35 18 79</inkml:trace>
  <inkml:trace contextRef="#ctx0" brushRef="#br0" timeOffset="75994.73">25312 5980 0,'17'0'15,"1"0"1,0 0-16,-18 35 15,35-18-15,-35 1 16,18 35-16,17 53 31,0 0-31,-17-36 0,17 18 16,-35-35-16,35 36 16,-17-36-1,-18-1 1,35 37-16,1-54 0,-36 0 15,0-17-15,17 17 16,1-35 0,-18 18 124,18-18-77,17 17-63,-35 1 15,35-18-15,0 0 16,18 0 0,18 0-16,-1-18 15,-70 1-15,36 17 16,193 0 0,106-36-16,0 36 15,53 0-15,194 0 16,265 0 15,-477 0-31,-193 0 16,-142 0-1,-17 0 1,123 0 0,-88 18-1,17 0-15,-17-18 0,0 0 16,124 0-1,-1 0 1,-106 0-16,-17 0 16,18 0-1,0 0-15,34 17 0,-34-17 16,-1 0 0,-17 0-1,-17 0 16,-1 0-15,-17 0-16,52-17 16,1 17-16,-1 0 15,36 0-15,-35 0 16,-36 0 0,-17 0-1,17 0 1,-18 0-1,19 0 1,-19 0-16,1 0 16,0 0-16,17-18 31,0 18-31,0 0 16,18 0-16,-35-18 15,0 18-15,-1 0 16,1 0-16,0 0 15,-1 0 1,1 0-16,0-17 16,17 17-1,-18-18-15,19 18 16,-19 0 0,-17-17-16,18 17 15,0 0 16,-1-18-15,1 0 0,-18 1-1,0-1 1,18 0 0,-18-17-16,17 17 15,-17 1-15,0-36 16,0 0-16,0 0 15,0 0 1,0 0-16,0 0 0,0 0 16,0 0-1,0 18-15,0-18 16,0 36 0,0-1-1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9:4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16228 0,'18'0'78,"17"0"-78,-17 0 16,35 0-16,0 0 15,35 0-15,0 0 16,53 0-16,-18 0 16,-17 0-16,-35 0 15,-54 0-15,1 0 16,0 0-16,17 0 31,-17 0 0,-1 0 32,1 0-47,0 0 15,-1 0-16,1 0 17,0 0-17,17 0 32,-53 0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32:3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16051 0,'0'0'0,"17"0"16,1 0 0,-1 0 15,1 0-31,0 0 16,17 0-16,0 0 15,18 0-15,0 0 16,18 0-1,-1 0-15,-17 0 16,-18 0 0,124 0-16,-106 0 15,212-17 1,-230-1-16,0 0 16,-17 1-1,88 17-15,35 0 16,-124-18-16,1-35 15,-18 0 1,0 36 0,0-19-16,0-16 31,0-19-15,-18 36-16,18-1 15,-17 1-15,-1 18 16,1-19-1,-19 19 48,1 17-63,17 0 16,-17 0-16,-18-36 15,0 36-15,0-17 16,-35-1-16,-18-17 15,1 17 1,-1 0-16,-53 1 16,71-1-16,-230-17 15,230 35 1,0 0 0,-89 0-1,54 0-15,105 0 16,1 0-1,17 18 1,0-1 0,0 1-1,0-1-15,0 36 16,0 71 0,35-36-1,0 0 1,18 0-1,-18-17-15,-17-18 16,17-35-16,-17-1 16,0 1-1,-1-1-15,1 1 16,0-18 0,17 18-1,-18-18 1,1 0-1,0 0 1</inkml:trace>
  <inkml:trace contextRef="#ctx0" brushRef="#br0" timeOffset="68010.45">2752 15857 0,'35'0'47,"-17"-17"-47,17 17 16,0 0-16,18 0 15,0 0-15,18-18 16,-1 18-16,18-18 16,-35 18-16,-35 0 15,70-17-15,177 17 16,-54-18 0,-17 18-16,-35-17 15,70 17-15,-88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13:30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15452 0,'0'0'0,"17"0"16,1 0-16,0 0 15,-1 0 17,19 0-32,-19 0 15,1 0-15,17 0 16,-17 0-16,17 0 15,36 0-15,-36 0 16,18 0-16,-18 0 16,18 0-1,70-18-15,-52 18 16,-53-18-16,17 1 16,0 17-16,-17 0 15,0 0 16,-18-18 110,0 0-125,0-17-16,0-18 15,0 0-15,0 0 16,-18 1-16,0 34 16,1-17-16,-19-1 15,19-17 1,-19 36-16,19-1 0,-1 18 15,-17 0 1,17 0-16,-35 0 16,36 0-16,-1 0 15,0 0-15,1-18 16,-1 18 0,0 0-16,1 0 15,-1 0 1,1 0-1,-1 0-15,0 0 16,1 0-16,-19 0 16,19 18-1,-1-18-15,18 18 16,0-1-16,-18 19 16,18-19-1,-17-17-15,17 18 16,0 0-1,0-1 1,0 1 0,0 35-1,0-18-15,0-17 16,0 35-16,0-18 16,0 0-1,0-17-15,0-1 16,0 1-16,-18-18 15,1 0 251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13:4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14887 0,'35'0'31,"0"0"-16,1 0-15,-19 0 16,1 0-16,17 0 16,0 0-1,1 0-15,-1 0 16,35 0 0,-17 0-16,0 0 15,53 0 1,-53 0-16,-35 0 15,-1 0 1,1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20:02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20796 4392 0,'18'0'46,"0"0"1,-18 18-31,17 35-16,1-36 16,-18 36-16,17 18 15,1 17-15,-18-35 16,18 17-16,-1-17 15,1 18-15,-18-1 16,18-17-16,-18-17 16,0-19-16,0 36 15,0-35-15,0-1 16,17-17 78</inkml:trace>
  <inkml:trace contextRef="#ctx0" brushRef="#br0" timeOffset="1105.49">21202 4410 0,'18'0'47,"-18"17"-15,0 1-32,17 0 15,-17 17-15,18-17 16,-18-1-16,0 36 15,0-18-15,17 18 16,-17-35-16,18 17 16,-18 0-16,35 36 31,-17-53-31,-18 17 0,35-17 16,-35-1-16,18 1 15,0-18 1,-18 18-16,17-1 15,19 1 1,-19-18 0,-17 17-16,18 1 15,-1-18-15,1 0 16,0 0 0,70 0-1,-53-18 1,36-34-1,-54 34-15,1-17 16,-18-1-16,35-52 31,-35 35-31,-35-35 16,-18 0 0,18 35 15,-18 0-16,18 18 1,35 17-16,-36 0 16,-34-17-1,52 35 1,-35-17 0,36 17-1,-142 0 1,53 17-1,88 18 1,1-17-16,-19 0 16,36-1-1</inkml:trace>
  <inkml:trace contextRef="#ctx0" brushRef="#br0" timeOffset="1591.07">21890 4216 0,'18'0'31,"-1"0"-15,-17 17-1,0 19-15,0-1 16,18-17-1,-18 17 1</inkml:trace>
  <inkml:trace contextRef="#ctx0" brushRef="#br0" timeOffset="1638.62">21978 4445 0,'0'0'15,"35"88"-15</inkml:trace>
  <inkml:trace contextRef="#ctx0" brushRef="#br0" timeOffset="1681.62">22066 4604 0,'18'35'15</inkml:trace>
  <inkml:trace contextRef="#ctx0" brushRef="#br0" timeOffset="1717.62">22102 4657 0,'17'17'15,"1"-17"-15</inkml:trace>
  <inkml:trace contextRef="#ctx0" brushRef="#br0" timeOffset="1751.62">22154 4692 0,'36'18'16,"-1"17"-16</inkml:trace>
  <inkml:trace contextRef="#ctx0" brushRef="#br0" timeOffset="1797.62">22313 4762 0,'35'0'16,"18"0"-16</inkml:trace>
  <inkml:trace contextRef="#ctx0" brushRef="#br0" timeOffset="1946.88">22472 4762 0,'18'0'15,"17"0"-15,0-35 16,18 0 0,-53-18 15,-459 106-31,936-159 0,-830 282 16,706-475-1,-671 598-15,636-616 16</inkml:trace>
  <inkml:trace contextRef="#ctx0" brushRef="#br0" timeOffset="1963.88">22595 4357 0,'-17'-53'0</inkml:trace>
  <inkml:trace contextRef="#ctx0" brushRef="#br0" timeOffset="2181.05">22472 4163 0,'-35'-18'16,"35"635"-16,35-617 0,-88-652 16,18 617-1,17 35 1,0 0-1,1-18 1,281 318-16,-546-600 16,247 300-1,299 212-15,-334-318 16,-142 0-16,159 106 16,36 0-1,-19 0-15</inkml:trace>
  <inkml:trace contextRef="#ctx0" brushRef="#br0" timeOffset="2355.71">22031 4110 0,'-88'53'16,"70"-18"0,-17-17-1,229-142 17,-247 142-17</inkml:trace>
  <inkml:trace contextRef="#ctx0" brushRef="#br0" timeOffset="20172.36">13423 15505 0,'18'0'62,"17"0"-46,18 0-1,18 0 1,-19 0-16,19 0 16,-18 0-16,-35 0 15,35 0-15,35-36 16,-18 36-16,18-35 15,-35 17-15,36 18 16,-72 0 0,19-17-16</inkml:trace>
  <inkml:trace contextRef="#ctx0" brushRef="#br0" timeOffset="84800.01">6844 8361 0,'18'0'110,"-1"0"-110,18 0 15,-17 0-15,17 0 16,1 0-16,-19 0 16,1 0-16,17 0 15,0 0-15,-17 0 16,35 0 15,-18 0-31,-17 0 16,17 0-16,0-18 15,18 18 1,0 0-16,36 0 16,-1 0-16,-18 0 15,54 0-15,-1 0 16,1 18-16,-36-18 16,-18 17-16,1 1 15,17-18 1,-70 0-1,-1 0-15,1 0 16,0 0 0,-1 0-1,19 0 1,17 0-16,-18 0 16,18 0-16,0 0 31,88 18-31,-71-18 15,-34 17 1,52-17-16,-18 18 16,-34-18-16,17 0 15,17 0-15,18 0 16,-17 0-16,-18 0 16,17 0-16,-17 0 15,18 18-15,-36-18 16,18 0-16,0 0 15,35 0 1,89 17-16,-107 1 16,-17-18-16,18 0 15,-19 0-15,1 0 16,0 0 0,-35 0-16,17 0 15,18 18-15,-35-18 16,-1 0-16,1 0 15,35 17-15,0-17 16,0 0-16,53 0 16,35 35-16,0-35 15,212 0 1,-53 18 0,-106 0-1,-71-18 1,-105 0-1,-1 0 1,1 0 0,17 0-16,18 0 0,18 0 15,17 0-15,106 17 16,-88 1 0,35 0-16,0-1 15,18-17 1,176 0-1,18 18 1,-71-18 0,-53 18-1,-158-18 1,-18 0-16,0 0 0,-1 0 16,37 0-1,-54 0-15,35 0 16,36 0-1,-70 0-15,16 0 16,-34 0-16,35 0 31,-18 0-31,-17 0 0,17 0 16,1 0-16,-1 0 31,0 0-31,-17 0 16,-1 0-16,1 0 31,0-18-15,17 18-1</inkml:trace>
  <inkml:trace contextRef="#ctx0" brushRef="#br0" timeOffset="87159.22">6809 5521 0,'0'0'0,"17"0"63,1 0-63,0 0 15,-1 0-15,18 0 16,1 0-16,-19 0 16,19 0-16,-19 0 15,36 0-15,18 0 16,-18 0-16,35 0 15,124 0 1,158 18 15,-264-18-15,-53 0-16,0 0 16,0 0-16,35 0 15,0 0 1,35 0-16,1 0 0,-89 0 15,36 0 1,-18 0 0,35 0-1,18 0 17,-18 0-32,18 0 15,-53 0-15,35 0 16,-35 0-16,17 0 15,54 0-15,17 0 16,-18 0-16,-17 0 16,18 0-16,-1 0 15,-17 0-15,17 0 16,-17 0-16,-53 0 16,88 0-16,-70 0 15,52 0-15,-17 0 16,35 0-1,-35 0-15,-53 0 0,-18 0 16,36 0-16,-18 0 16,0 0-1,158 0-15,-70 0 16,1 0 0,-54 0-16,35 0 15,89 0 1,-106 0-16,-53 0 15,35 17-15,-18-17 16,54 0-16,-1 0 16,-34 0-16,16 0 15,-52 0-15,0 0 16,-35 0-16,-1 0 16,72 0-1,69 18 1,-87 0-16,35-18 15,-18 0-15,-53 17 16,-17-17 0,0 0 31,17 0-32,-18 0 16,19 0-15,17 0 0,-36 0-16,36 18 15,-18-18 1,-17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22:27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8290 0,'18'0'31,"-18"-17"-31,17 17 16,1 0-16,0 0 15,-1 0 1,1 0-16,0 0 16,34 0-16,-16 0 15,-1 0-15,0 0 16,18 0-16,0 0 15,0 0-15,35 0 16,36 0-16,-54 0 16,-34 0-16,-19 0 15,-34 0 95,-1 0-110,-53 0 15,-35 0-15,1 0 16</inkml:trace>
  <inkml:trace contextRef="#ctx0" brushRef="#br0" timeOffset="607.51">318 8255 0</inkml:trace>
  <inkml:trace contextRef="#ctx0" brushRef="#br0" timeOffset="942.92">441 8255 0</inkml:trace>
  <inkml:trace contextRef="#ctx0" brushRef="#br0" timeOffset="2312.16">441 8255 0,'0'35'31,"-18"1"-31,18-19 16,0 18 0,-17 1-16,17 17 15,-18-36-15,0 54 16,18-18-16,0 35 15,0-35-15,0 35 16,0 18-16,0-18 16,0 18-16,0-18 15,0 36-15,0-36 16,0 88-16,0-35 16,0 36-1,0-89 1,0-18-16,36 36 0,-19-53 15,-17 0-15,0-35 16,18 35-16,-18-36 16,0 19-1,0-1-15,0 0 16,0 0-16,0 54 16,0-54-1,0 0-15,0 0 16,0 1-16,0-1 15,0-17-15,18 35 16,-18-1 0,17-34-16,-17 0 15,0-1 95,18 1-95,-18 17 1,0-17 93,18 0-109,-18-1 16,0 1-16,0-1 16,0 1-1,0 0-15,0-1 31,0 19-15,0-19-16,0 19 16,0-19-16,0 19 15,0 16 1,0-34-16,0 0 0,17-18 16,-17 17-1,35-17 157,1 0-156,17 0-16,17 0 15,1 0-15,35 0 16,-54-17-16,-34-1 16,17 0-16,-17 18 46,-18-17-46,18 17 16,-1 0 0,-34 0 156,-1-18-157,0 18-15,-17-17 16,-18-1-16</inkml:trace>
  <inkml:trace contextRef="#ctx0" brushRef="#br0" timeOffset="89212">20496 3881 0,'18'-18'62,"17"18"-62,-17 0 16,17 0-16,1 0 16,16 0-16,19 0 15,-53 0-15,35 0 16,-18-18-16,-18 1 31,1 17-31</inkml:trace>
  <inkml:trace contextRef="#ctx0" brushRef="#br0" timeOffset="90388.96">20514 3863 0,'0'18'62,"0"17"-46,18-18-16,-18 1 16,0 0-16,0-1 15,0 36 1,0-17-16,0 17 16,0-36-16,0 18 15,0-17-15,17-18 94,1 0-78,0 0-1,-1 0 1,19 0-16,-19 0 15,1 0 1,-1 0-16,1 0 16,17 0-1,-17 0 1,0 0 15,17 0-15,0 35-1,-17-17 1,-18 0 0,17-18-16,-17 17 15,18-17-15,-18 18 16,0 0-16,0-1 16,0 1-1,0 17-15,0-17 31,0 17-31,-18-17 16,-17-1 0,35 1-1,-17-18-15,-19 18 16,19-18-16,17 35 16,-36-35-16,19 0 15,-1 0-15,0 0 16,-17 17-1,18-17 1,-1 0 15,0 0 63,18-17-47</inkml:trace>
  <inkml:trace contextRef="#ctx0" brushRef="#br0" timeOffset="91787.2">21325 3898 0,'0'0'0,"-17"0"62,-1 0-30,18 18-17,-18-1-15,18 1 16,-17 0 0,17-1-16,0 1 15,0 0-15,0 17 16,0-17-16,0-1 15,0 1-15,0 0 16,0-1-16,0 1 16,0-1-1,0 1 1,0 0 0,0-1 15,0 19 0,17-19-15,1 1-1,0 0 1,-1-18 0,-17 17-1,36 1-15,-1-18 16,0 17-16,1 1 15,-1-18-15,18 0 16,-18 0 0,-17-18-1,-1 18-15,19-17 16,-1-36-16,-18 35 16,19 1-16,-19-19 15,-17 19-15,18-19 16,-18 1-16,0 0 15,0 17-15,0 1 16,0-19-16,0-17 16,0 0-1,-18 18-15,-70-53 94,35 88-63,18 0-31,0 0 16,-1 0-16,1 0 31,0 0-31,35 18 16,-18-1 15,1-17 16,17 18-31,-18-18 15,0 70 0,1-70 0</inkml:trace>
  <inkml:trace contextRef="#ctx0" brushRef="#br0" timeOffset="94130.96">22013 3651 0,'0'18'31,"0"0"16,0-1-47,0 1 94,0-1-63,0 19 0,0-19-31,0 1 16,0 17-16,0 36 31,0-54-31,0 19 0,0-1 16,0 0-16,0 1 16,0-19-16,0 19 15,0-19-15,0 1 16,0-1-16,0 19 15,0-19 1,0 1-16,0 17 16,0-17-1,0 17 17,0-17-17,18-18 1,-18 17-1,35-17 1,-17 18-16,0 0 16,34-18-16,-16 0 15,-1 0-15,0 0 16,-17-18-16,17 0 16,0-17-16,1 0 15,-1-18 1,-17 35-16,17-17 15,-17 17-15,-1-17 16,-17 18 0,0-1-1,0 0-15,0-17 16,0 17-16,0 1 16,0-19-16,0 1 15,0 0-15,0 17 16,0-35-16,-17 18 15,-1 17 1,18-17-16,-18 0 31,1 17-15,-1 1 0,0-1-16,1 0 15,-19 1-15,19-1 16,-18 0-16,17 18 15,-17-17-15,17-1 16,-17 18-16,17 0 16,-17 0 15,17 0-31,-17 0 16,17 0-1,1 0 1,-19 0-1,1 18-15,35-1 16</inkml:trace>
  <inkml:trace contextRef="#ctx0" brushRef="#br0" timeOffset="101569.6">14446 15558 0,'18'0'62,"-18"-18"-46,35 18 0,-17 0-1,17 0 1,-17 0-16,35 0 16,17 0-16,1 0 15,52 0-15,1 0 16,34 0-16,-34 0 15,-36 0-15,36 0 16,-107 0-16,1 0 63</inkml:trace>
  <inkml:trace contextRef="#ctx0" brushRef="#br0" timeOffset="111678.19">11765 14905 0,'0'-18'16,"0"36"93,0 17-93,0 124-1,0-141-15,0 70 16,0-71-16,0 124 16,0-88-16,0-17 15,0 17-15,0-36 16,0 19-1,0-19-15</inkml:trace>
  <inkml:trace contextRef="#ctx0" brushRef="#br0" timeOffset="112782.4">11430 15575 0,'18'0'47,"-1"0"-32,1 0 1,0 0-16,-1 0 16,1 0-16,35 0 15,0 0-15,0 0 16,52-17-16,195 17 31,-212 0-31,-52 0 16,-19-18-16</inkml:trace>
  <inkml:trace contextRef="#ctx0" brushRef="#br0" timeOffset="79214.23">16175 14975 0</inkml:trace>
  <inkml:trace contextRef="#ctx0" brushRef="#br0" timeOffset="80782.84">16175 14993 0,'17'0'156,"-17"-18"-140,18 18-16,0 0 16,-18-17-1,17 17 1,1 0 15,0 0-15,-1 0-16,1 0 15,0 0 1,-1 0-16,19 0 0,-19 0 16,18 0-1,1 0-15,-19 0 16,1 17-1,0-17-15,-18 18 16,35 0 0,-35-1-1,0 19-15,0-19 16,35 54 0,-35-54-1,0 1-15,0 0 16,0-1-16,0 1 15,0 0 1,0-1-16,-35-17 16,35 18-1,-18-18 1,1 0-16,-1 0 16,18 18-16,-18-18 15,1 0 1,-1 0-1,0 0 64,1 0-48,17-18 0,17 0-31,19 18 16,-1 0-16,0 0 15,-17 0-15,0 0 16,-1 0 0,1 0-16,-1 0 15,1 0-15,0 0 16,17 18-16,-17-18 15,17 35-15,-17-17 16,-1-18-16,-17 17 16,0 1-1,0 0-15,18-1 16,-18 1 0,0 0-1,0 17 1,0-17-16,0-1 15,0 1 1,-18 17 0,1 0-1,-19-17-15,1 0 16,17 17-16,-35-17 16,18-1-16,0 1 15,0 0-15,-1-1 16,1 1-16,0-18 15,17 17-15,-17-17 16,17 18-16,1-18 16,-1 0 31</inkml:trace>
  <inkml:trace contextRef="#ctx0" brushRef="#br0" timeOffset="81311.44">16739 15011 0,'18'0'31,"0"0"-15</inkml:trace>
  <inkml:trace contextRef="#ctx0" brushRef="#br0" timeOffset="81360.25">16792 15011 0,'0'0'16,"18"0"-16,0 17 0,-18 1 16,35-18-16</inkml:trace>
  <inkml:trace contextRef="#ctx0" brushRef="#br0" timeOffset="81423.77">16916 15152 0,'0'0'15,"35"70"1</inkml:trace>
  <inkml:trace contextRef="#ctx0" brushRef="#br0" timeOffset="81463.28">17004 15311 0,'-18'-36'0,"71"89"0,-88-70 0,70 69 16,0-34-16</inkml:trace>
  <inkml:trace contextRef="#ctx0" brushRef="#br0" timeOffset="81517.32">17092 15399 0,'-18'0'15,"36"0"-15,-18 17 0,35 1 0,-17 0 16</inkml:trace>
  <inkml:trace contextRef="#ctx0" brushRef="#br0" timeOffset="81621.96">17198 15452 0,'18'0'16,"-71"0"-16,88 0 0,0 0 15,-17 0 1,-1-36-16,1 19 16,0-19-16,-18 19 15,17-1-15</inkml:trace>
  <inkml:trace contextRef="#ctx0" brushRef="#br0" timeOffset="81720.01">17357 15011 0,'0'0'16,"0"-18"-16</inkml:trace>
  <inkml:trace contextRef="#ctx0" brushRef="#br0" timeOffset="81870.59">17145 14905 0,'0'0'0,"-35"0"15,17 0-15</inkml:trace>
  <inkml:trace contextRef="#ctx0" brushRef="#br0" timeOffset="81942.64">16986 14905 0,'0'0'0,"-17"0"0,-1 17 16,0-17-1</inkml:trace>
  <inkml:trace contextRef="#ctx0" brushRef="#br0" timeOffset="81999.9">16916 14940 0,'-18'18'15</inkml:trace>
  <inkml:trace contextRef="#ctx0" brushRef="#br0" timeOffset="82039.55">16898 14958 0</inkml:trace>
  <inkml:trace contextRef="#ctx0" brushRef="#br0" timeOffset="82078.54">16898 14958 0,'-18'0'15,"1"0"-15</inkml:trace>
  <inkml:trace contextRef="#ctx0" brushRef="#br0" timeOffset="83111.21">16845 14922 0,'18'0'31,"-1"0"-15,1 0-16,0 18 16,-1-18-1,1 0 1,17 0 15,-17 0-31,0 0 16,-1 0-16,18 0 0,-17 0 31,17 0-31,-17 0 16,0 0-16,17-18 15,-17 18 1,-1 0 0,1 0-1,-1 0 1,1 0-1,0 0 1,-1 0-16,1 18 31,17 0-15,-17-1 0,0 1-1,-1 0-15,1-1 16,-18 1-1,17-18 1,-17 18-16,0-1 16,0 1-1,0 0-15,0-1 32,0 1-32,0-1 15,0 1-15,-35-18 16,35 18-1,-17-1 1,-1-17 0,0 18-1,1-18 1,-1 18 0,-17-18-16,17 17 15,0-17 1,18 18-16,-35-18 15,35 18-15,-17-18 16,17 17 0,-18-17 46,0 0 1</inkml:trace>
  <inkml:trace contextRef="#ctx0" brushRef="#br0" timeOffset="84327.92">17657 14605 0,'-18'0'31,"18"18"32,0-1-48,0 1-15,0 17 16,0-17-16,0-1 16,0 1-16,0 0 15,0-1-15,0 19 16,0-19-16,18 1 15,-1 0-15,-17 17 16,35-18 0,-35 1-16,0 0 15,18-18 1,-18 17-16,0 1 16,18-18-16,-1 35 15,1-35 1,0 18-16,17 17 15,-17-17-15,-1 0 16,18-1-16,-17-17 16,0 0-1,-1 0 1,1 0 0,0-35-1,-18 17-15,17 1 16,1-19-16,-18 19 15,18-19-15,-18 19 16,0-1-16,0-35 16,0 36-16,0-19 15,0 19-15,0-1 16,0 0-16,-18 1 16,18-1-16,-18 0 15,1 18 1,17-17-16,-18-1 15,0 1-15,1-1 16,17 0 0,-36 18-16,36-17 15,-17 17 1,17-18-16,-18 0 16,1 18-16,-1 0 15,0 0-15,1 0 16,-1 0-16,-17 0 15,17 0 1,0 0 62,1 0-62,-1-17-1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0:50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7832 0,'0'-18'47,"-18"18"-31,-17-18-16,-18 18 15,0 0-15,-18 0 16,-17 0-16,0 0 16,-18 18-16,18 0 15,-18 35 1,18 0-16,53-18 0,-1-18 15,-34 36 1,17 18-16,18-53 0,17 52 16,-17-17-16,-1-18 15,1 53-15,0-17 16,0-18 0,35-35-16,-18 34 15,0-34-15,1 35 16,17-18-16,-18 18 15,18 0-15,0-18 16,-18 18 0,18 18-16,0 17 0,0 18 15,0-35-15,0 17 16,0-35-16,0 17 16,0 36-16,0-35 15,18-36-15,0 0 16,-18 18-16,17 18 15,36 70 1,-53-88-16,18-18 16,-18-17-16,18-18 15,-18 17-15,0 1 16,17-1-16,1 1 16,-18 0-16,17-1 15,1-17 1,-18 36-16,35 17 0,-35-18 15,36 0 1,17 36 0,-53-54-16,70 36 15,-52-17 1,-1-36-16,1 17 16,0 1-1,-1-18-15,1 17 16,0 1-16,17 0 15,18 35-15,0-36 16,-18 54-16,53-18 16,-17-18-16,-36 0 15,0-17-15,36 17 16,-71-17 0,35-18-16,71 35 31,0-17-16,0-18-15,-53 0 16,-36 0-16,18 0 16,36-36-16,-36 1 15,1 18 1,16-19-16,-16 19 0,-19-1 16,19-17-16,-19-18 15,19 18 1,-36-1-16,35-17 15,-17-17 1,-1 52 0,1-35-1,-18 18-15,17-36 0,19-17 32,-36 53-32,17 0 15,-17-36 1,18 36-16,-18-36 15,35-70 1,1 53 0,-19-18-1,-17 53 1,18 18-16,-1-53 16,19-53-1,-36 52-15,17 54 16,-17-18-1,18 18 1,-18 0 0,0 17-16,0-17 15,0 17 17,0-17-32,0-18 15,0 35 1,0-17-16,0 17 0,-18-35 15,18-35 1,0 35 0,-35 0-1,35 18 1,-18 17 0,1 1-1,17-1 1,-35-17-16,35 17 15,-18 1-15,18-1 16,-18 0-16,-17 1 31,17-19-31,-35 19 16,1-54 0,16 54-16,19 17 31,17-36-16,-18 19-15,0-1 16,-17-17 0,0-18-1,-1 35 1,36 1 0,-17 17-16,-1-18 15,1 0-15,-19-17 16,1-18-16,-18 18 15,35 17 1,1 1 0,-1 17 15,1-18-15,-36 0-16,0-17 15,35 35 1,0 0 15,-17 0-15,18 0-1,-19 0-15,1 0 16,-18 0 0,-17 0-16,52 0 0</inkml:trace>
  <inkml:trace contextRef="#ctx0" brushRef="#br0" timeOffset="1280.28">11871 10548 0,'0'18'62,"-18"17"-46,-35 53-16,1-35 16,-37 159-1,36-124-15,18-18 16,17 1 0,18-89 77</inkml:trace>
  <inkml:trace contextRef="#ctx0" brushRef="#br0" timeOffset="2016.85">15734 10530 0,'0'36'46,"-35"-1"-46,17 18 16,-35 17-16,0 1 16,18 0-16,0-36 15,35 0 1,0-17-16</inkml:trace>
  <inkml:trace contextRef="#ctx0" brushRef="#br0" timeOffset="51839.63">16281 9190 0,'0'-18'47,"-18"18"-16,18-17-31,-18 17 15,1 0 1,-36 0 0,35 0-16,-17 0 15,0 0 1,17 0 0,-17 0-16,17 0 15,0 0 1,1 0-16,-1 0 15,-17 0 1,0 0 0,17 17-16,0-17 15,-17 0 1,17 0 0,1 18-16,-18-18 15,17 0 1,0 0-1,1 0 1,17 18-16,-36-18 16,-17 17-1,1 1 1,-1-18-16,17 0 16,19 17-1,-19-17 16,36 18-31,-17 17 32,-1-17-32,-52 53 31,52-19-15,0-52-16,1 36 15,-19-19-15,36 1 16,-17 0-1,-1-1 189,0 1-204,1 17 15,-1 0 1,-17 1-16,17 52 15,18-53-15,0 18 16,-17 18 0,-1-54-16,18 36 15,0 35 1,18-52-16,-18-1 16,53 36-1,-36-19-15,1-34 16,-1 17-16,19 18 15,-1 0 1,-35-17 0,53-1-16,0 0 31,17 18-31,-52-18 16,17-35-1,36 36 1,17-19-1,-35-17 1,-18 18 0,89-18-1,-71 0 1,0-18-16,52-52 16,-34 52-1,-36 0 1,0-17-1,1 17 1,-19-34-16,36-37 16,18 19-1,-53 17 1,-1 0 0,1 35-16,-1-35 15,19-105 1,-19 105-1,-17 17-15,0-17 16,0-88 0,0 36-1,0 16 1,0 1-16,0 53 16,0-18-1,-17-18 1,-36 1-1,35 52 1,18 1 0,-17 17-1,-19-18 1,1 18 0,-89 0-1,72 0 1,16 0-16,-87 53 15,-71 53 1,123-71-16,1 0 16,17-17-1,35-18 173</inkml:trace>
  <inkml:trace contextRef="#ctx0" brushRef="#br0" timeOffset="65898.03">18732 8167 0,'18'0'141,"0"0"-141,-1 0 15,54 0 1,-53 0 0,-1 0-1,1 0-15,0 0 94,-1 0-94,1 0 16,-1 0-1</inkml:trace>
  <inkml:trace contextRef="#ctx0" brushRef="#br0" timeOffset="70203.38">22278 8220 0,'18'0'63,"-1"0"-63,1 0 15,17 0 1,0 0-16,-17 0 16,0 0-16,-1 0 15,1 0-15,0 0 16,-1 0 0,1 0-1,-1 0 79</inkml:trace>
  <inkml:trace contextRef="#ctx0" brushRef="#br0" timeOffset="71235.98">26247 8043 0,'17'0'15,"19"-17"1,34-1-16,-17-17 15,0 17-15,53-35 16</inkml:trace>
  <inkml:trace contextRef="#ctx0" brushRef="#br0" timeOffset="75555.13">18715 8855 0,'17'0'32,"1"0"-17,17 0-15,18-18 16,-17 0-16,17 18 15,-18 0-15,18-17 16,-18 17-16,18 0 16,-18-18-16,-17 1 15,-1 17-15</inkml:trace>
  <inkml:trace contextRef="#ctx0" brushRef="#br0" timeOffset="77667.67">18680 8837 0,'17'0'16,"1"0"-1,-1 0-15,1-18 16,0 18 0,-1 0-1,1 0-15,35 0 16,106-52 0,-71 52-16,-35 0 15,-36 0-15,1 0 16,53-18-1,-54 18-15,19 0 16,-19 0 15,1 0-15,0 0-16,17 0 16,-18 0-1,1 0 1,0 0-1,17 0 17,-17 0-17,-1 0 17,1 0-1,0 0-31,17 0 15,-18 0 1,1 0-16,0 0 16,17 0-16,-17 0 15,-1 0 1,1 0 31,17 0-32,-17 0-15,-1 0 16,1 0 0,0 0 46,-18 18-46,17-18-16,1 0 62,-18 17-46,18 18 0,-18 89-1,0-54 1,17-17-1,-17 0-15,0 0 0,0-17 16,0 34 0,0-52-1,0-1-15,0 1 16,0 0 0</inkml:trace>
  <inkml:trace contextRef="#ctx0" brushRef="#br0" timeOffset="79140.37">22331 8714 0,'17'0'15,"1"0"-15,0 17 16,17-17 0,0 0-16,-17 0 0,17 0 15,18 18 1,53 17-16,0-17 16,-89-18-1,54 0-15,70 17 16,18-17-16,-71 36 15,-17-36-15,-18 0 16,-36 0 0,1 0-1,-1 0 17,1 17 108,0 19-124,-1-19-1,1-17 1,-18 18 0,18 0-1,-18-1-15,17 1 16,1-1-16,-18 19 16,0-19-16,0 1 15,0 17-15,18 18 16,-1 35-1,-17-35-15,18-53 16,-18 36-16,17-36 109</inkml:trace>
  <inkml:trace contextRef="#ctx0" brushRef="#br0" timeOffset="80579.61">26335 8837 0,'0'-18'47,"17"18"0,1 0-47,0 0 16,35 0-1,0 0-15,0 0 0,158 36 31,-123-36-15,142 35 0,17-35-1,-212 0-15,-17 0 0,-1 0 16,-17 18 171,0 35-171,0-1 0,-17-16-16,-1-1 0,18 0 15,0 1 1,-18 17-16,1-1 0,-1 19 16,18-18-16,0-18 15,-18 0 1,18-17-16,0 0 15</inkml:trace>
  <inkml:trace contextRef="#ctx0" brushRef="#br0" timeOffset="85290.33">11271 8978 0,'36'0'109,"16"0"-109,1 0 16,0 0 0,177-17-16,-213 17 31,107 0-31,-71 0 15,-36 0-15,1 0 172,0 0-156,-1 0 0,1 0-1,-1 0-15,19 0 16,17 17-16,-36-17 15,19 0 1,-19 0-16,1 18 16,35-1-1,0-17-15,0 0 16,-36 18-16,1-18 16,-1 0 30,1 0-46,-18 18 16,18-18 0,-18 17-16,17 36 15,-17-17-15,0-19 16,18 36-16,-18-18 16,0 18-1,0 88 1,0-88-1,0 0-15,0 0 0,0-35 16,0-1 0</inkml:trace>
  <inkml:trace contextRef="#ctx0" brushRef="#br0" timeOffset="124868.57">5821 8572 0,'0'-17'62,"17"17"-46,19-18 0,-19 18-16,36 0 15,18 0-15,-18 0 16,53 0-1,-1 0-15,1 0 16,0 0-16,0 0 16,0 0-16,17 0 15,18 0-15,-52 0 16,-37 0-16,54 0 16,-53 0-1,-35 0-15,35 0 16,-18 0-16,0 0 15,-17 0 1,0 0-16</inkml:trace>
  <inkml:trace contextRef="#ctx0" brushRef="#br0" timeOffset="127407">7285 8343 0,'17'0'203,"1"0"-188,17 0-15,18 0 16,-17 0-16,17 0 16,-1 0-16,-34 18 15,35-18-15,18 0 16,-54 17-16,18-17 15,-17 0-15,17 18 16,-17-18 0,-36 35 140,1-35-140,-19 36-1,1-19-15,0 1 16,-18 52-16,18-52 15,-18 17-15,18 1 16,-18 17-16,-18 17 16,53-52-16,-17 17 15,17-35-15,1 0 16,17-18 171,0-17-171,35 0-16,-35 0 16,0-36-16,18 18 15,-1 0-15,1 0 16,-18 18 0,0 17-1,0 1-15,18 17 0,-18-18 31,0 36 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09:40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23178 1076 0,'0'0'0,"17"0"31,1-18-31,-1 18 16,1 0-1,17 0 1,-17 0 0,0 0-16,17 0 15,35 0-15,36 0 16,0 0-16,35 0 15,-70-35-15,-36 35 16,-17 0-16,-1 0 16,389 0-1,-212 0 1,18 35-16,-36-35 0,-17 0 16,123 0-1,-141 0 1,-17 0-16,87 0 15,-122 0 1,-37 0-16,1 0 16,-17 0-16,-19 0 15,1 0 63</inkml:trace>
  <inkml:trace contextRef="#ctx0" brushRef="#br0" timeOffset="1816.92">19209 9013 0,'17'0'32,"1"0"-32,0 0 15,-1 0-15,19 0 16,-19 0-1,1 0 1,0 0-16,17 0 16,18 0-1,53 0-15,-54 0 0,37 0 16,-1 0 0,194-17-16,-176 17 15,-88 0-15,-1 0 16,1 0-1,-1 0 32,-17-18 110</inkml:trace>
  <inkml:trace contextRef="#ctx0" brushRef="#br0" timeOffset="2913.01">12506 8978 0,'18'0'31,"-1"0"0,1 0-15</inkml:trace>
  <inkml:trace contextRef="#ctx0" brushRef="#br0" timeOffset="3440.83">12612 8978 0,'0'0'0,"35"0"31,-17 0-31,-1 18 16,1-18-1,17 0 1,18 0 0,-35 17-16,17-17 15,0 0-15,1 36 16,17-36-16,35 0 15,35 0-15,1 0 16,-18 0-16,88 53 16,0-18-16,0-17 15,0-1-15,-106 1 16,-18-18-16,-17 0 16,0 0-16,-35 0 31</inkml:trace>
  <inkml:trace contextRef="#ctx0" brushRef="#br0" timeOffset="5144.38">12312 6438 0,'0'-17'31,"-18"17"16,1 0-47,-19 0 15,-17 0-15,-141-18 32,89 18-32,-19 0 15,18 0-15,0 0 16,-35 0-16,88 0 15,1 0-15,-1 0 16,0 0 0,53 18-1,-18-1-15,18 1 0,0 17 32,0-17-32,-18-1 0,18 1 15,0 0 1,0 17-16,0-17 15,0 17-15,0 18 16,18 0-16,0 0 16,-1-18-16,-17 0 15,36 18-15,-19-18 16,1-17-16,-18 0 16,35 35-1,-17-18-15,17-18 16,0 1-1,18 35-15,-35-18 16,0-35-16,-1 18 16,18 0-16,1 17 15,52 0 1,-53-35-16,1 18 16,16-18-16,1 17 15,53-17-15,0 0 16,0 0-16,-18 0 15,-35 0 1,0-17-16,0 17 0,-36-36 16,36 1-1,0-35 1,-35 34 0,35 1-16,-36 0 15,1 35-15,17-71 16,-35 18 46,0 0-46,-123-141 78,-89 142-47,177 34-47,17 18 15,1 0 16,-1 0-31,0 0 63</inkml:trace>
  <inkml:trace contextRef="#ctx0" brushRef="#br0" timeOffset="7472.14">18468 4480 0,'0'-17'15,"-18"17"17,1 0-17,-19 0 1,19 17-1,-19 1 1,-16 88 0,16-89-16,19 36 15,-19 18 1,1-18-16,35-18 16,-18 0-16,18 18 15,-17 35 1,17-70-16,0 0 15,0-1-15,0 19 16,0-19 0,0 19-1,0-19-15,17 36 16,1-35-16,-18 17 16,18 0-16,-1-17 15,-17 17-15,18-17 16,17 17-16,-35-17 15,18 17-15,17-17 16,-35-1 0,18 1-1,-1 0 1,1-18-16,17 35 16,-17-17-16,0-18 15,35 17-15,17 1 16,1-1-16,34 1 15,-16-18-15,34 0 16,-52 0 0,87 0-1,1 0 1,-141-18-16,0 1 16,17-1-1,-18 1-15,19-36 0,-19 35 16,19-70-1,-19-36 1,-17 54-16,0-18 16,-35-1-16,35 36 15,-18 1-15,-17-1 16,0-18-16,17 53 16,-17-35-16,17 18 15,-17 0 1,17 17-16,1-17 0,-19 35 15,1-35 1,-35-1-16,-1 19 16,-17-1-16,-36-17 15,107 35 1,-36-35 0,-18 35-1,54 0 1,-1 0 15</inkml:trace>
  <inkml:trace contextRef="#ctx0" brushRef="#br0" timeOffset="10296.26">23336 10848 0,'0'-18'31,"18"18"32,0 0-48,-1 0-15,18 0 16,1 0 0,17 0-16,-18 0 15,-17 0-15,34 0 16,1 0-16,18 0 16,-18 0-16,106 0 31,-54 0-31,-34 0 31,-53 0 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10:11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18256 0,'17'0'31,"1"0"-31,17 0 16,18 0-16,-17 0 16,34 0-16,-52 0 15,52 0 1,89 0-16,-35 0 16,-1 0-16,-88 0 15,71 0-15,-53 0 16,-35 0-16</inkml:trace>
  <inkml:trace contextRef="#ctx0" brushRef="#br0" timeOffset="1793.57">13582 10195 0,'0'0'0,"18"0"78,-1 0-63,1 0 1,52 0-16,-17 0 16,0 0-16,-17 0 15,87 0-15,36 0 16,-106 0-16,105-17 16,-69 17-16,-36 0 15,70 0-15,53 0 16,-87 0-16,-19 17 15,54-17-15,17 0 16,-35 0-16,-1 0 16,1 0-16,-35 0 15,-1 0 1,36 0-16,-71 0 16,-17 0-16,0 0 62,-1 0-15,1 0-31</inkml:trace>
  <inkml:trace contextRef="#ctx0" brushRef="#br0" timeOffset="4801.3">1711 15558 0,'18'0'63,"-1"0"-48,36 0-15,-18 0 16,-17 0-16,0 0 16,17 0-1,0 0-15,18 0 0,0 0 16,0 0 0,0 0-16,17 0 15,-17 0-15,0 0 16,0 0-16,71 0 15,-89 0 1,18 0-16,-18 0 16,0 0-1,-17 0-15,17 0 16,-17 0-16,0 0 0,-1 0 31,1 0-15,0 0-16</inkml:trace>
  <inkml:trace contextRef="#ctx0" brushRef="#br0" timeOffset="6328.25">8414 15434 0,'0'-18'47,"35"18"-31,0 0-1,1 0-15,-19 0 16,18 0-16,1 0 16,-1 0-16,18 0 15,18 0-15,-1 0 16,18 0-16,-17 0 15,-18 0-15,53 0 16,-71 0-16,0 0 16,-17 0 46,-1 0-31</inkml:trace>
  <inkml:trace contextRef="#ctx0" brushRef="#br0" timeOffset="15338.09">18838 18239 0,'0'-18'16,"18"18"15,0 0-31,-1 0 15,1 0 1,0 0-16,-1 0 16,18 0-16,1 0 15,17 0-15,35-18 16,35 1-16,36 17 16,-124 0-16,1 0 15,105 0-15,53 0 16,-53 0-16,-71 0 15,1 0-15</inkml:trace>
  <inkml:trace contextRef="#ctx0" brushRef="#br0" timeOffset="16659.16">18380 15716 0,'17'0'94,"19"0"-78,-1 0-16,18 0 0,-36 0 15,72 0-15,-54 0 16,53 0-1,-35 0-15,0 18 0,141 0 32,-159-18-17,-17 0-15,0 0 16,-18 17 156</inkml:trace>
  <inkml:trace contextRef="#ctx0" brushRef="#br0" timeOffset="18347.65">28275 7161 0,'18'0'78,"-1"0"-62,19 0 0,-19 0-16,19 0 15,-1 0-15,0 0 16,36 0-16,17-17 16,53 17-16,-18 0 15,-87 0 1,-19 0-1</inkml:trace>
  <inkml:trace contextRef="#ctx0" brushRef="#br0" timeOffset="21794.55">21396 11307 0,'-18'0'94,"1"0"-79,-1-18 1,0 18 0,1 0-16,-1 0 15,0 0 1,1 0 0,-1 0-1,-17 0 1,17 0-1,1 0-15,-1-18 16,-17 18 0,-1 0-1,19 0 1,-1 0 15,1 0-15,-19 0-16,1 0 15,0 0 1,-1 0-16,19 0 16,-18 0-16,17 0 15,0 0-15,-17 0 16,17 18 0,1-18 30,-1 0-46,0 0 16,1 0-16,-18 18 16,17-18-1,0 0 1,1 17-16,-1 1 16,18-1-1,-35 1 1,35 0-16,-18-18 15,18 17 1,0 1-16,-18-18 16,18 18 15,0-1-15,-17 1-1,17 0 1,0-1-1,0 1 1,0-1 0,0 1-1,0 0 1,0-1 0,0 1-1,0 0-15,0-1 16,0 1-1,17 0 1,-17 17 0,18-35-16,-18 18 15,35-1 1,-17 1 0,0-18-16,17 35 15,-17-17-15,-1-18 16,-17 17-1,18-17-15,-1 36 16,1-36-16,0 17 16,-1-17-1,1 18 1,17-18-16,-35 18 16,18-18-16,0 0 15,-1 0-15,-17 17 16,53-17-1,-35 0-15,17 0 32,18 0-32,0 0 15,17 0 1,-34 0-16,-1-17 16,88-54 15,-87 36-16,17-1 1,-18-34 0,-35 17-1,35 18 1,-17-18-16,17 35 16,-35-35-1,18 53-15,-18-35 16,0 17-16,0 1 15,0-72 1,0 54 0,0 0-1,0 17 1,0 1 0,0-1-1,-18 18 48,0 0-48,1 0-15,-1 0 16,-17 0 0,0 0-1,17 0 1,0 0 15,1 0-31,-19 0 16,-34 0-1,52 18 1</inkml:trace>
  <inkml:trace contextRef="#ctx0" brushRef="#br0" timeOffset="28419.74">31009 6315 0,'-35'-18'31,"17"18"-31,-17 0 16,0-18-16,-18 18 15,0 0-15,0 0 16,-35 0 0,-106 0-1,106 0-15,52 0 0,-52 0 16,53 0 0,17 18-1,0-18 1,1 0-16,17 18 15,-35-18 1,17 17-16,0 19 0,18-19 16,-17 19-1,17 16 1,0-16 0,0-1-16,0 0 15,-18 18-15,18-17 16,-18-1-16,18-18 15,0 1-15,0 17 16,18-17 0,-18 0-1,35-1 1,-17 1 0,0 0-1,-1-1-15,1 1 0,17-1 16,-17-17-1,-1 18-15,36 0 0,-17-18 16,17 17-16,-1 1 16,142 53-1,-17-54 1,-18 1 0,-18-18-1,-18 0 1,-70 0-1,0 0 1,-35-18-16,-1 18 16,36-35-16,0 17 15,0-70 1,-18 18 0,-17-19-1,-18 36-15,0 1 16,-18-19-16,-35 0 15,18-34 1,-35-19 0,17 36 15,35 88-31,0-18 0,-35 1 16,-17 17-1,17 0 1,-35 0-16,-18 0 15,-17 17-15,-19-17 16,1 0 0,106 0-16,0 0 15,17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27:47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5856 0,'17'0'78,"1"0"-46,0 0-17,-1 0 1,1 0-16,-1 0 16,54 0 15,-53 0-31,35 0 0,-18 0 15,0 0-15,53 0 16,0 0-16,54 0 16,246-18 15,-212 18-31,-17 0 16,-18-17-16,0 17 15,18 0-15,-18 0 16,0 0-16,-18 0 15,-34 17-15,-19-17 16,107 18 0,-107-18-16,36 0 15,0 0-15,17 0 16,-52-18-16,88 18 16,-54-17-16,-16 17 15,-1 0-15,-53 0 16,71 0-16,-53 0 15,0 0-15,0 0 16,35-18 0</inkml:trace>
  <inkml:trace contextRef="#ctx0" brushRef="#br0" timeOffset="81005.41">7355 4445 0,'0'0'0,"18"0"31,0 0-15,-1 0-1,1 0-15,-18-35 16,35 35 0,1-18-16,-1-17 15,71 0-15,17-71 16,36 35-16,-53-17 16,35 0-16,-53 17 15,-53 36-15,-17 17 16,0 18 31</inkml:trace>
  <inkml:trace contextRef="#ctx0" brushRef="#br0" timeOffset="82556.25">19173 6509 0,'0'0'0,"18"0"31,0 0 0,-1-18-31,1 18 16,17-35-16,1 0 16,-19 17-16,19-35 15,16 0-15,-34 35 16,88-52-1,-18-36-15,-70 88 16,17-17-16,-17 17 16,-18 1-16,17 17 15,-17-18-15,18 18 16,0 0 0</inkml:trace>
  <inkml:trace contextRef="#ctx0" brushRef="#br0" timeOffset="105450.15">3739 7938 0,'36'0'78,"-19"0"-78,19 0 16,-1 0-16,35 0 16,72 0-16,-19-53 15,-105 53-15,158-18 16,230 18 0,299 0-16,71 0 15,230 53-15,-124 17 16,-18-17-16,0-17 15,512 52 1,71-18 0,-424-17-1,-812-35-15,36 17 16,-158-17 0,157 193-16,-210-175 15,-19-36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4:0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29404 4568 0,'0'0'0,"35"0"15,54 0-15,-1 0 16,-35 0-16,-36 0 16,19 0-1,-54 0 63,-35 0-62,-18 18-16</inkml:trace>
  <inkml:trace contextRef="#ctx0" brushRef="#br0" timeOffset="1488.11">29404 4621 0,'18'0'32,"-1"0"-17,1 0 32,0 0-31,-1 0-1,19 0-15,-19 53 16,18 18-16,-35-18 16,18 17-16,-18 54 15,0 158 1,0-176 0,-35 53-16,35-89 15,0-17-15,0 18 16,0-54-1,0 19-15,0-19 32,0 36-17,0-35-15,0 35 16,17-18-16,-17 0 16,0-17-16,0 70 15,0-35-15,0-18 16,0 1-16,0-19 15,-35 1-15,35-1 16,0 1 0,0 0-1,0 17-15,-17-17 16,17 17 0,0 0-1,0 0-15,0-17 31,17-18 94,18 0-109,1 0-16,-19-18 16,54 18-1,-36 0 1,-17 0 31,-1 0 109</inkml:trace>
  <inkml:trace contextRef="#ctx0" brushRef="#br0" timeOffset="23955.17">29192 5680 0,'18'0'16,"0"0"46,-1 0-46,1 0-1,17 0 1,0 0-16,-17 0 16,35 0-16,18 0 15,52 0 1,18 0-16,88-18 0,1 18 16,17-18-1,35 1 1,18 17-16,-247-35 15,-36 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4:45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11501 0,'0'-18'78,"-18"18"-62,0 0-16,-17 0 16,18 0-1,-54-18 1,36 18-16,-18-17 16,-18 17-16,18 0 15,0 0-15</inkml:trace>
  <inkml:trace contextRef="#ctx0" brushRef="#br0" timeOffset="200.69">4427 11448 0,'0'0'0,"-105"0"16,87 0-1,-35 0-15,18 0 16,-18 0-16,-18 0 16,18 0-16,0 0 15,18 17-15,-18-17 16,0 0-16,0 0 15,0 18-15,1-18 16,-37 0-16,19 0 16,-1 18-16,-35-1 15,-17-17-15</inkml:trace>
  <inkml:trace contextRef="#ctx0" brushRef="#br0" timeOffset="887.49">2417 11553 0,'0'0'0,"-89"0"0,1 0 15,-18 18-15,0-18 16,18 0-16,-35 0 16,17 0-16,0 18 15,18-18-15,-18 0 16,36 0 0,-19 0-16,-34 0 0,-1 0 15,36 0 1,-18 0-16,36 0 15,17 0-15,18 0 16,-1 0-16,1 0 16,0 0-16,0 0 15,-18 0-15,35 0 16,0 0-16,-17 0 16,-18 17-16,71-17 187,-1 0-46,1 0-63</inkml:trace>
  <inkml:trace contextRef="#ctx0" brushRef="#br0" timeOffset="2151.08">900 11624 0,'141'0'0,"35"0"16,-493 0-16,828 0 0,-282 0 15,54 0-15,175 18 16,-281-18 0,-36 0-16,0 0 15,-35 0-15,0 0 16,-18 0 0,0 0-16,194 0 15,0 0 1,-123 0-1,-35 0 1,-54 0-16,-17 0 16,0 0-16,-18 0 15,18 0 1,18 0-16,-54 0 16,1 0 546,35 0-546,0 0-16,17 0 15,19 0-15,-19 0 16,-17 0-16,0 0 16,-35 0-16,-1 0 62,1 0-31,0 0-31,-1 0 16,1 0 0,-1 0-1,-17 17 63</inkml:trace>
  <inkml:trace contextRef="#ctx0" brushRef="#br0" timeOffset="2918.87">5733 10654 0,'0'0'0,"-18"0"47</inkml:trace>
  <inkml:trace contextRef="#ctx0" brushRef="#br0" timeOffset="2967.96">5662 10636 0,'0'0'15,"-53"0"1,0 0-16</inkml:trace>
  <inkml:trace contextRef="#ctx0" brushRef="#br0" timeOffset="3035.96">5433 10636 0,'0'0'0,"-18"0"16,-35 0-16,18 0 15,17 0-15,-35 0 16</inkml:trace>
  <inkml:trace contextRef="#ctx0" brushRef="#br0" timeOffset="3086.37">5151 10636 0,'0'0'0</inkml:trace>
  <inkml:trace contextRef="#ctx0" brushRef="#br0" timeOffset="3153.37">5115 10654 0,'0'0'0,"-17"18"0,17 17 15</inkml:trace>
  <inkml:trace contextRef="#ctx0" brushRef="#br0" timeOffset="3191.39">5080 10742 0,'-18'35'16,"36"-70"-16,-36 106 15</inkml:trace>
  <inkml:trace contextRef="#ctx0" brushRef="#br0" timeOffset="4816.33">5062 10830 0,'0'36'16,"0"-72"-16,0 107 0,0-54 15,0 1 1,0 17-16,0 18 15,0 0-15,0 0 0,0-18 16,0-17-16,0 0 16,0 17-1,0 0 1,0-17-16,0 0 16,0 17-1,0-18 1,0 1-16,36 0 15,-36-1-15,17 1 16,-17 17-16,18 1 31,0-19-31,17 18 32,-18-35-17,-17 18-15,18 0 16,0-18-16,-18 17 15,17-17-15,1 18 16,0-18 0,-1 18-1,19-1 1,-1-17-16,-17 18 16,17 0-16,0-18 15,-17 0-15,-1 17 16,19-17-16,-19 0 15,19 0 1,-1 0 0,18 0-16,0 18 15,17-18-15,-17 18 0,53-18 16,-36 0 0,1 17-16,0-17 15,-36 0 1,0 0-16,-17 0 0,-1 0 15,1 0-15,17 0 16,-17 0-16,53 0 16,34 0-16,-34 0 15,-18 0-15,17-35 16,-52 35 0,17 0 15,1-18-31,-36 1 15,17 17-15,1 0 16,0 0-16,-18-18 31,17 0-15,-17 1 0,0-1-16,0-17 15,18-1 1,-18 19-16,0-18 15,0-1-15,0-17 16,0 36-16,0-19 16,0 1-16,-18 0 15,1 0 1,17-1-16,-18-17 16,0 36-16,-17-54 15,0 54 1,-1-36-16,19 35 15,17 0 1,-35 1-16,35-1 0,-18 0 16,18 1-1,-35-1-15,17-17 16,-17 17 0,17 1-1,-35-19-15,35 19 16,-123-71 15,88 70-31,18 18 16,18-18-16,-19 1 15,1 17-15,-18-18 16,18 0 0,-1 18 15,1 0-31,-18 0 15,-53-17-15,-17-1 16,70 18-16,-53-18 16,-17 18-16,-1-35 15,18 35 1,71 0-16,18 0 16,-1 0 15,-17 0 0,-18 0-31,17 0 16,-16 0-16,34 0 15,0 0-15</inkml:trace>
  <inkml:trace contextRef="#ctx0" brushRef="#br0" timeOffset="51949.8">2222 9402 0,'0'0'0,"18"0"47,17 0-31,-17 0-1,17 0-15</inkml:trace>
  <inkml:trace contextRef="#ctx0" brushRef="#br0" timeOffset="53469.53">2452 9402 0,'0'0'16,"70"-53"-16,-17 53 15,71-36-15,-1 19 16,301 17-1,228-18 1,-352 0 0,-106 18-16,141-35 15,-211 0 1,-107 35 0,19 0-1,-19 0-15,1-18 16,0 18 46,-36 0 907</inkml:trace>
  <inkml:trace contextRef="#ctx0" brushRef="#br0" timeOffset="54622.16">1764 8714 0,'18'0'0,"-1"0"31,1 0-15,-1 0 0,1 0-1,17 0-15,1 0 16,17 0-16,-1 0 15,19 0-15,52 0 16,-17 17-16,71-17 16,34 36-16,54-36 15,405 35 1,-405-35-16,-18 17 16,123-17-1,-176 0 1,-141 0-1,-35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04:04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8114 0,'18'0'78,"35"0"-63,-35 0-15,-1 0 16,1 0-16,17 0 16,-17 0-1,17 0-15,-17 0 16,35 18-16,-18-18 15,18 0-15,0 0 16,0 0 0,17 0-16,1 17 15,-18-17-15,88 0 16,-35 35 0,-36-35-16,54 18 15,-19 0-15,-16-1 16,17 1-16,-54-18 15,19 18 1,-53-18-16,35 0 16,-1 0-16,1 17 15,-35-17 1,35 18-16,-18-18 16,0 18-16,71-18 31,-35 0-31,-18 17 0,176 1 31,-176-18-31,53 35 31,-36-35-15,89 0 0,-106 0-1,35 0 1,-35 0-1,-18 0 1,18 0-16,-35 0 16,17 0-16,36 0 15,17 0 1,-53 0 15,1 0-31,-1 0 16,-18 0-16,19-18 15,-19 18 1,1 0-16,0 0 16,-18-17-1,35 17-15,-17 0 16,17-35 0,0 17-1,-17 0-15,-1 1 16,19-19-16,-1 19 15,-17-36 1,-1 35-16,-17-35 16,0 36-1,36-36 1,-36 35 0,0-17-1,17 17-15,-17-17 78,0 17-62,-35 1 0,35-1-16,-35 0 15,35 1-15,-36-1 16,1 0-16,-35-17 15,-160-71 1,177 89 0,-88-36-16,71 35 15,-1 18-15,-52-35 16,-1 0 0,-35 17-1,71 0 1,-18 18-16,71 0 15,0 0-15,-53-17 32,-1 17-17,54 0-15,-35 0 16,34 0 0,-175-36-1,175 36 1,-69 0-1,52 0-15,-18 0 16,1 0-16,-54 0 16,89 0-1,-1 0-15,1 0 16,-18 0-16,-35 0 16,35 0-1,18 0-15,-53 0 16,70 0-1,0 0-15,-17 0 16,17 0 0,1 0-1,-1 0 48,1 18-48,-36-18-15,17 0 32,1 18-32,0-1 15,0-17-15,17 0 16,0 0-16,-17 18 16,0-18-1,-18 18 1,-18-1-1,18-17-15,0 18 16,1-18 0,-1 35-16,17-35 15,19 18 95,-1-18-95,18 35 1,-18-35-16,1 18 16,-1-18-16,0 35 15,1-17-15,-18 17 16,17-18-1,0-17 1,18 18-16,0 0 16,-17-1-1,17 1 1,0 0 31,0-1-32,0 1 17,17 17-17,-17-17 1,0 0-16,18-1 16,-18 1-16,0-1 15,0 1-15,35 0 16,-35-1-1,18 1-15,-1-18 47,-17 18-31,18-18 0,0 0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6:29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3969 0,'-17'0'31,"70"17"0,-18 1-15,18-18-16,70 0 16,-17 35-1,-35-35-15,-18 0 16,17 36-16,-17-19 15,0 1-15,0 0 16,-53-1-16,18-17 16,17 35-16,-17 18 15,-1-17-15,1 17 16,-1 52-16,-17-34 16,0 35-16,0 0 15,0-18-15,-35 18 16,0-1-16,0 89 15,17-105 1,18-1-16,0-35 16,0 0-16,0-36 15,0 19 1,18-36 15,17 0-31,18 0 16,-36 17-16,1-17 15,35 0-15,18 0 16,-1 0 0,-35 0-16,18 0 15,-35-17-15,0 17 16,-36-18 62,-17 18-62,-124 53-1,141-18 1,-70-17-16,18-1 16,-1 1-16,-17 0 15,70-1-15,0-17 16,18 18-1,0 0 1,0 17 0,0-17-1,0-1-15,0 1 16,53 105 0,0-35-16,18 36 15,35 105 1,17 71-1,-52-159-15,-71-88 16,35 71 0,-17-54-1,-18-52 1,17-1-16,-17 19 16,0-19-1,-35 19 1,-53-19-1,-124 19 1,89-19 0,17-17-16,53 0 15,-53 0-15,-53 0 16,124 0 0,35-17 62,-18-1-63</inkml:trace>
  <inkml:trace contextRef="#ctx0" brushRef="#br0" timeOffset="25818.01">17480 11218 0,'18'0'15,"-1"0"1,1 0 0,0 0-16,-1 0 15,1 0-15,17 0 16,1 0-16,-19 0 31,1 0-15,-1 0-16,19 18 15,17-18 1,335 53 0,-247-35-1,35-1-15,-35 18 16,53 18-16,0-17 16,18-1-16,17 0 15,36 36-15,-36-36 16,-17-17-16,0-1 15,-71-17-15,0 0 16,0 18-16,-18-18 16,248 18-1,-248-18-15,-17 0 16,-71 0-16,-70 0 203,-18 0-187,0 0-1,-17 0-15,70 35 16,-71-35-16,-35 0 16,-52 0-16,16-35 15,72 35-15,-18-36 16,52 36-16,19-17 15</inkml:trace>
  <inkml:trace contextRef="#ctx0" brushRef="#br0" timeOffset="28618.57">17410 13000 0,'0'-18'47,"17"18"-47,18 0 15,18 0-15,18 0 16,0 0-16,17 0 15,53 0-15,18 0 16,35 0-16,0 0 16,-18 0-1,71 0-15,-88 18 0,52 0 16,-69 17-16,-72-35 16,-52 0-16</inkml:trace>
  <inkml:trace contextRef="#ctx0" brushRef="#br0" timeOffset="34786.58">19509 13935 0,'17'0'32,"1"0"-17,0 0 1,-1 0 0,18 0-16,1 0 15,17 0-15,35 0 16,18-18-16,35 18 15,-35-88-15,-36 53 16,406 35 0,-334 0-1,-1 0 1,-36 0-16,-87 0 0,0 0 16,-1 0 62</inkml:trace>
  <inkml:trace contextRef="#ctx0" brushRef="#br0" timeOffset="42964.17">17709 14834 0,'36'0'78,"-1"0"-78,18 0 15,0 0-15,0 0 16,0 0-16,53 0 16,-1-17-16,1-36 15,-35 53-15,-18 0 16,88 0-16,247 0 31,-371 0 250,1 0-281,0 0 16,52 17-16,-17-17 16,0 0-16,0 0 15,0 18-15,18-18 16,-54 0-16,1 0 15,-1 0 32,1 0-31,0 0 0,-1 0-16,1 0 15,0 0 1</inkml:trace>
  <inkml:trace contextRef="#ctx0" brushRef="#br0" timeOffset="45228.15">22331 13952 0,'0'-17'31,"17"17"-15,19 0-1,-1 0-15,18 0 16,106 0-1,-142 0-15,19 0 16,17 0 0,229 17-16,35 36 15,-87-17-15,34 16 16,-87-34-16,-89 0 16,-18-18-16,-34 0 15,-19 0-15,1 0 16,-1 0 15,1 0-31,0 0 63,-1 0-48,1 0 16,35 0-31,0 0 16,0 0-16,53 0 16,17 0-1,-35 0-15,36 0 16,-36 0-16,35 0 16,-17 0-1,-88 0-15,0-18 16,-1 18-1,71 0 1,1 0 0,34 0-16,71 0 15,-123 0 1,-36 0-16,0 0 16,18 0-16,0 0 15,35 0-15,53 0 16,-17 0-16,87 18 15,-17-18-15,-17 0 16,-36 0-16,-35 17 16,-53-17-16,-18 0 15,0 0-15,-17 0 16,35 0-16,0 0 16,17 0-16,1 0 15,35 0 1,70 0-1,-88 0 1,53-17 0,-88-1-1,0 0 1,-17 18 0,-36-17 15,17 17-31,1 0 15,-1 0 1,1 0-16,0 0 16,35-18-1,-18 18-15,0-17 16,0 17 0,36 0-16,70-36 15,-106 1 1,1 17-16,34 1 15,-52 17-15,52-36 16,19 1-16,-54 18 16,18-1-16,-18-17 15,0 17-15,36-35 32,-36 18-32,0 17 0,1 0 15,-19-17 1,1 18-16,17 17 15,-17-36 1,0 36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4:08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8625 0,'-18'-17'78,"0"17"-62,1-53-16,-1 18 16,0-54-1,1 36 1,-1-52-16,1 34 16,-1 18-16,0-35 15,1 0-15,-1 0 16,0-1-16,1-34 15,-1 17-15,0 18 16,-17-18-16,18-70 16,-1 17-16,-17-53 15,-1 36-15,-52-159 16,71 88 15,-1-18-31,18 89 16,0 88-1,0-1-15,0 19 16,0-1 0,0 1-16,0 17 15,0 35 1,0 1 0,0-1-1,0-17-15,0 17 16,0 36 124,0-1-124,0 1-16,0 0 16,0-1-1</inkml:trace>
  <inkml:trace contextRef="#ctx0" brushRef="#br0" timeOffset="1200.13">9102 4904 0,'0'17'110,"0"19"-95,0-19-15,-18 18 16,0 1-16,1 17 15,17 0-15,-36-1 16,19 1 0,-1 0-1,1-35 1,17 17-16,-18 1 31,0-19-15,18-70 46,0 18-46,0-18-16,18 18 16,0-53-1,-1 35-15,18 17 16,-17-17-1,0 36 1,-1 17 140</inkml:trace>
  <inkml:trace contextRef="#ctx0" brushRef="#br0" timeOffset="1695.25">9102 4974 0,'0'0'0,"17"-17"31,1 17 48,0 0-48,-1 0-16,1 0 1,17 35 0,-17 18-16,17-18 15,36 71 1,-71-71-16,35-17 16,-35-1-16,18-17 15,-18 18-15,0 0 16,17-18 15,1 17-15,-18 19-1,17-36 1,-17 17-16,18-17 31,-18 18-31,18-18 78,-1 0-78</inkml:trace>
  <inkml:trace contextRef="#ctx0" brushRef="#br0" timeOffset="3126.41">9225 8467 0,'35'0'94,"1"0"-94,-1 17 15,-17 1-15,35 35 16,-18-36 0,53 72-16,0-19 0,-53-52 15,36 35-15,-36-36 16,1 19-16,-19-36 15,18 17-15,-17-17 16,0 0 15,-1 0-31,1 18 16,0-18 0,-1 0-1,-17 18-15,36-18 0,-19 35 16,1-35-1,0-18 95,-18 1-95,0-1-15,0 0 16,0 1 0,0-1-16,0-17 15,0 0 1,35-18 0,-18-18-16,-17 53 15,36 1 1,-36-1-1,0 0-15,17 18 16,1-35 15,0 35-15,-18-17-16,0-1 172</inkml:trace>
  <inkml:trace contextRef="#ctx0" brushRef="#br0" timeOffset="5932.45">10142 9684 0,'18'0'62,"-18"17"-46,18 72 0,-1-19-16,-17-35 15,0 18-15,18 18 16,0-1-16,-18 1 15,0 17-15,17 53 16,1-70 0,-18-53 31,17-18-32,-17 35-15,0-18 16,18 1-16,-18 17 15,0-17 1,0-36 125</inkml:trace>
  <inkml:trace contextRef="#ctx0" brushRef="#br0" timeOffset="7229.09">10142 9596 0,'-17'0'78,"17"17"-63,-36 1 1,36 35-16,-35-36 0,18 36 16,-19-17-16,36-1 15,-17-18 1,17 1-16,-18 0 15,18-1-15,0-34 63,0-1-47,18 0-16,17-52 15,-17 17-15,17 0 16,18-35-16,-36 70 15,-17-17-15,18 17 16,0 1-16,-18-1 16,17 18 62,19 0-63,-19 18 1,1-1 0,-18 1 15,0 17-15</inkml:trace>
  <inkml:trace contextRef="#ctx0" brushRef="#br0" timeOffset="7400.05">10301 9807 0,'71'88'16,"-142"-176"-16,212 282 0,-88-123 15,-18-36-15,1-17 16,-1-1-16,-17-17 31,-18-35-15,0 17-16,-18-52 15</inkml:trace>
  <inkml:trace contextRef="#ctx0" brushRef="#br0" timeOffset="8460.57">10072 10495 0,'17'0'78,"19"0"-62,-19 0 0,36 18-16,-35 17 15,35-35-15,-18 35 16,0-17-16,-17-18 16,17 0-16,-17 18 15,0-18 1,-1 17-16,19-17 15,-19 0 79,1 0-63,-1-17-31,19-1 16,-1-35 0,-35 35-16,35-17 15,-35 53 48,0-36-1,0 1-46</inkml:trace>
  <inkml:trace contextRef="#ctx0" brushRef="#br0" timeOffset="20923.07">19756 9119 0,'0'0'0,"17"0"47,1 0-32,-18 18 16,0 0-15,0 17-16,17-17 16,1 17-16,-18 18 15,18-36 1,-1 1-16,-17 0 16,36-1-16,-19 1 15,-17 0 1,36 17-1,-1 0 1,0-35 0,-35 18-16,18-18 15,-1 17 1,1-17-16,0 36 31,-1-36-15,1 0-1,0 17-15,-1-17 16,1 0 0,17 0-1,-17 0 1,-1 0-16,1 0 16,-18-17-16,18 17 15,-1 0 126,1 0-94,0-18-32,-18 0 1,17 18 0,1-17 15,0 17-16,-1 0 1,1 0 47,-1 0-48,-17-18 1,18 18-16,0 0 297,-1 0-266,1 0 31,0 0-30,-1 0-17,1 0 48,0 0-16,-1 0 78,1 0 328,0 0-406,-1 0 15,1 0-46,17 0-16,71 18 31,-88-18-31,17 0 16,-18 0-16,1 0 31,0 0 0,17 0-31,0 0 16,-35 17-1,18-17 1,0 0 0,-1 0 15,36 0-15,0 0-16,18 18 0,-19-18 15,-16 0 1,17 0-1,-36 0 1,1 0-16,0 0 31,17 0-15,-17 0-16,-1 0 16,1 0-16,-1 0 15,1 0 1,0 0-1,-1 0 48,1 0-47,17 0-1,18 0 1,0 0-1,18 0 1,-54 0 0,19 18-1,52-18 1,-35 0-16,211 35 16,-52-35-1,-36 0 1,-35 0 15,-105 0-15,17 0-16,0 0 15,-1 0-15,1 0 32,-35 0-32,17 0 15,-17 0-15,0 0 16,17 0-1,-17 0 1,17 0-16,-18 0 16,1 0-1,0 0-15,-1 0 32,19 0-17,-1 0 1,0 0-16,36 0 15,-18 0-15,-18 0 16,71 0 0,35 0-1,0 0 1,-53 18-16,71-18 31,-89 0-31,1 0 16,-36 0-1,-17 0 1,17 0 0,18 0-1,53 0-15,17 0 16,-87 0 0,70 0-16,-54 0 0,-16 0 15,-19 0 1,1 0 31,0 0-47,-1 0 31,1 0-15,0 0-1,-1 0 1,36 0-16,0 0 15,0 0 1,-35 0-16,87 0 16,-87 0-1,17 0-15,54 0 16,-54 0-16,18 0 16,-18 0-16,18 0 15,-18 0-15,-17 0 16,17 0-1,-17 0 32,-1 0-47,1 0 16,17 0-16,-17 0 16,0 0-1,-1 0-15,1 0 16,0 0-1,-1 0 1,1 0-16,-1 0 16,1 0-1,0 0 1,-1 0 0,19 0-1,-19 0-15,1 0 16,17 0-1,0 0-15,36 0 32,-53 0-32,-1 0 31,1 0-15,17 0-16,-17 0 15,52 0 1,-34 0-16,-19 0 15,1 0 1,0 0 0,17 0-1,-17 0-15,70 0 16,53 0 0,-88 0-1,-36 0-15,1 0 16,0 0-1,17 0 1,-17 0 0,35 0-16,17 0 15,-35 0 1,-17 0 0,0 0-1,17 0 1,71 0-1,-18 0 1,-35 0-16,-18 0 16,-17 0-1,-1 0-15,36 0 16,71 0-16,264 0 16,-159 0-1,124 17 1,-265-17-16,-35 0 15,-35 0 1,17 0 15,18 0-31,0 18 16,-36-18-16,54 0 31,-18 0-31,-18 0 16,18 0-1,0 0 1,123 0 0,-34 0-1,-90 0-15,-34 0 16,35 0-16,-35 0 16,-1-18-1,1 1 1,0-1-1,-1 0-15,-17 1 16,18 17-16,17-36 31,-35 1-31,35 17 16,-35 1 0,18-18-1,-18 17 48,0 0-48,0 1 1,-18-1 0,-17 18-16,0-18 15,-18 1-15,-53-19 16,-35 19-1,-18-18 1,53 17 0,-17 0-16,-124-52 15,18 34 1,176 19 0,17 17-1,-87 0 1,17-36-1,0 36 1,18-17-16,-88-18 16,70 17-16,-18 0 15,19 1 1,16 17-16,-34 0 16,35 0-16,-18-18 0,18 18 15,-18 0-15,0-18 16,-264-17-1,-1 0 1,177 35 0,106-18-16,-53 18 15,0 0-15,-36 0 16,54-17-16,17 17 16,-106 0-1,107 0-15,16 0 16,-228 0-1,140 0 1,1 0-16,-106 0 16,158 17-16,19-17 15,-72 0 1,1 35 0,70-17-16,18-18 15,17 0-15,-35 18 16,18-1-16,-53 1 15,18 17-15,-1-17 16,-17 0-16,-18-1 16,36 1-16,-54-18 15,89 0 1,0 17-16,35-17 16,-17 18-1,-1-18 1,-35 18-16,53-18 15,-53 0 1,36 0-16,17 0 16,-35 0-16,0 0 15,-54 35 1,72-17-16,52-18 16,-17 0-16,17 0 15,1 0 1,-1 17-1,-70-17-15,-18 18 16,18-18 0,-18 18-16,35-18 0,-87 17 31,140-17-15,0 0 30,-35 0-30,18 0 0,0 0-16,17 0 0,1 0 15,-1 0-15,0 0 16,-140 0 0,105 0-1</inkml:trace>
  <inkml:trace contextRef="#ctx0" brushRef="#br0" timeOffset="47630.1">23160 6121 0,'18'0'31,"17"0"-15,-18 0-16,36 0 16,-35 0-16,0 0 15,87 0 1,19 0-16,88 0 15,140 0 1,-211 0-16,54 0 16,404 0-1,1271 35 1,-141-17 0,-1341-18-1,-36 0 1</inkml:trace>
  <inkml:trace contextRef="#ctx0" brushRef="#br0" timeOffset="51509.94">23142 6050 0,'0'18'109,"-35"35"-109,0 17 16,-18 18-16,17-35 16,19 0-1,-1-35-15,1 17 16,-19 18-16,36-18 15,-35 18-15,17-17 16,18-19-16,0 1 31,0 0 1,-17-1-32,-1 18 15,18-17-15,-18 17 16,1-35-1,17 36 32,0-19-31,0 19 0,0-19-16,-18 1 15,18-1-15,0 19 16,0-1-16,0 0 15,0-17 1,0 0-16,18-1 172,17-17-156,-17 18-1,-1-18-15,36 0 16,-35 0-16,-18 17 15,35-17-15,0 18 16,1-18 0,17 35-16,-18-35 0,88 36 15,19 17 1,122 17-16,-105-52 0,123 17 16,-17 0-1,-124-17 1,194 0-1,53-1 1,-53 1 0,-158-18-16,-72 0 15,36 0-15,36 0 16,-89 0-16,53 0 16,-35 0-1,35-18 1,-35 18-16,-53 0 15,-36 0-15,1 0 16,123 0 0,-35 0-16,106-17 15,-54 17-15,-34 0 16,246 0 0,-299 0-1,-1 0-15,19 0 16,34 0-1,-35 0-15,18 0 16,35 0-16,71 0 16,-71-18 15,106-35-15,18-35-1,-142 53 1,1-1-16,-19 1 15,-69 0 1,17 17 0,-36-17-1,1 17 1,-1-35 0,-17 0-16,0-17 15,0 17-15,0-53 16,0 36-1,0 52 1,0-17-16,0-1 16,0 1-1,0 17 1,-52-17 0,-19 0-16,36 17 15,-1 1 1,-140-19-16,106 19 15,-36-1 1,70 18-16,-34 0 16,-265-71-16</inkml:trace>
  <inkml:trace contextRef="#ctx0" brushRef="#br0" timeOffset="64954.58">29386 13159 0,'18'0'62,"-18"17"-15,18 54-47,-18-36 0,0-17 16,0 105-1,-53 36 1,-18 0-16,18 17 16,-53-17-16,36-18 15,-1-18-15,1-17 16,-18 71 0,88-160-16,0 1 15,-18-18 204,-35 0-203,18 0-16,-106 0 15,35-35 1,-18-54-1,71 1-15,-17 0 16,35-106 0,35 106-16,0-89 15,-18-17 1,18 106 0,-18 0-16,-17-18 31,17 53-16,18 36-15,0-1 16,0-17 0,0 17-16,18-17 15,35 0 1,0-36 0,17 18-16,-52 35 15,17-17-15,1 18 16,-1-1-16,0 18 15,18 0 1,35 0 0,71 18-1,70 70 1,-105-18 0,-71-70-16,-18 18 15,-17-18 1,-1 0 31,-17 18-47,18-18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7:59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4251 0,'36'0'32,"-19"0"-17,1 0 1,0 0-1,17 0 1,0 0-16</inkml:trace>
  <inkml:trace contextRef="#ctx0" brushRef="#br0" timeOffset="294.89">6385 4286 0,'0'0'0,"36"0"0,122 0 16,1 0-16,-71-17 16,-52 17-1,87 0-15,230 0 16,0 0-16,-212 0 15,-18 0-15,-52 17 16</inkml:trace>
  <inkml:trace contextRef="#ctx0" brushRef="#br0" timeOffset="8003.99">30304 3916 0,'-18'0'63,"0"-18"-48,1 18-15,17-17 16</inkml:trace>
  <inkml:trace contextRef="#ctx0" brushRef="#br0" timeOffset="8177.99">30215 3881 0</inkml:trace>
  <inkml:trace contextRef="#ctx0" brushRef="#br0" timeOffset="9624.31">30427 4533 0,'247'-123'31,"-176"52"-31,-389 265 0,653-388 16,-88 194 15,-229 0-15,35 0 62</inkml:trace>
  <inkml:trace contextRef="#ctx0" brushRef="#br0" timeOffset="10407.11">30339 4516 0,'18'0'47,"-1"0"-31,1 0-1,-1 0-15,19 0 16,17 0-16,0 0 16,52 0-16,-87 0 15,88 0 1,194 0 0,-18 0-16,18 17 15,-53 18-15,53-17 16,-177-18 15,-105 0 16,-1 0-31,1 0-1</inkml:trace>
  <inkml:trace contextRef="#ctx0" brushRef="#br0" timeOffset="10448.12">32385 4586 0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5:5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11271 0,'0'0'0,"36"0"63,-36-17-48,17-1 1,-17 0-16,18 18 16,0-17-16,17-19 15,18-17-15,-36 36 16,1-1-16,17-17 16,-17 0-16,17-1 15,1 19-15,-19-1 16,1 0-1,-1 18-15,1-17 16,17-1 0,1-17-16,-19 17 15,19-17-15,16 17 16,-16-17-16,-1 0 16,-17 17-1,-1 18-15,1 0 16,-18-17-1,18 17 1,17-18-16,0 0 16,53-17-1,-35 17 1,18-17 0,-54 35-16,1 0 15,0-18-15,35 1 16,-18-1-16,0 18 15,53-17-15,-35-1 16,18 0-16,70-17 16,-53 35-1,-35 0-15,0-35 16,0 17 0,-18 18-1,-17 0 1,-1-18-16,19 1 15,52-1 1,106 0 0,-106 1-16,-35-1 15,71 1-15,-89 17 16,-18-18-16,1 18 16,35 0-1,0-18-15,141 1 16,-71-1-1,19 18-15,104-35 16,-140 17 0,-70 0-1,-19 18-15,36 0 16,0 0-16,18-17 16,17-1-16,-18 1 15,36-1-15,141 18 16,-141-18-1,0 1-15,0-19 16,-1 1 0,-34 17-16,52-52 15,36 35 1,-18-18 0,-88 53-16,-17-18 15,-19 0-15,18 18 16,1 0-16,17-17 15,35-19-15,-35 1 16,106-18 0,-71 18-1,-18 0-15,-17 35 16,18-36-16,87-16 16,1-19 15,-88 36-31,70-18 15,-18 0 1,19 0 0,-1 0-1,0 0 1,-88 35-16,0 1 16,-1-1-16,-16 1 15,70-36 1,-18 17-16,-18 19 15,19-1-15,16-35 16,-52 36 0,53-19-16,18 1 15,70-36 17,-71 54-32,-17-1 31,-53 0-16,-36 18-15,36 0 16,141 0 0,36 18-1,-124-18-15,17 0 16,36 0 0,-53-35-16,-1-36 15,-34 1 1,-53 52-1,17-35-15,35-35 16,54 17 0,-71 19-1,-36 34 1,19-17 0,17-36-16,70-52 31,-35 34-16,-17 36 1,-1 1-16,-17 16 16,18-52-1,-18 70-15,-18-17 16,0 18-16,-17 17 16,17-18-16,1 18 15,52 0 1,35 0-1,-70 0 1,0 0-16,0 0 16,-35 0-16,-1-18 15,19-17 1,-19 17 0,-17 1-1,18 17 1,-1-18-16,1 0 15,0 1 1,-1-1 0,1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01:49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10813 0,'18'0'78,"-1"0"-62,18 0-16,-17 0 16,35 17-16,-18-17 15,1 18-15,16-18 16,-16 0-16,-1 0 16,-17 0-1,17 0 1,-17 0-1,-18 18 126,-18-18-125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2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3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2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customXml" Target="../ink/ink10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customXml" Target="../ink/ink1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4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15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1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18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Contacter votre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Student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Success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Manager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11F64D-ACA5-49C6-9CFD-71C5C1AE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5" y="1172002"/>
            <a:ext cx="5596701" cy="36152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E4507A-CEE3-4C19-A053-F857F385B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10" y="2407299"/>
            <a:ext cx="6527448" cy="4375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C9D275-9AB7-4AEF-A188-6E56B2A637C3}"/>
              </a:ext>
            </a:extLst>
          </p:cNvPr>
          <p:cNvSpPr/>
          <p:nvPr/>
        </p:nvSpPr>
        <p:spPr>
          <a:xfrm>
            <a:off x="205942" y="1791478"/>
            <a:ext cx="2164034" cy="820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FE41A54-B2B2-45D1-BE71-C3E13F5E881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369976" y="1172002"/>
            <a:ext cx="1735493" cy="1029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2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14CE29-DAAB-4312-BC09-CA4DB43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96"/>
          <a:stretch/>
        </p:blipFill>
        <p:spPr>
          <a:xfrm>
            <a:off x="744627" y="1455840"/>
            <a:ext cx="4638675" cy="39463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08DCE6-CAF7-4055-885E-333C27C0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3" b="1776"/>
          <a:stretch/>
        </p:blipFill>
        <p:spPr>
          <a:xfrm>
            <a:off x="6493565" y="2325757"/>
            <a:ext cx="4638675" cy="36675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14:cNvPr>
              <p14:cNvContentPartPr/>
              <p14:nvPr/>
            </p14:nvContentPartPr>
            <p14:xfrm>
              <a:off x="3213000" y="1765440"/>
              <a:ext cx="7575840" cy="35118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640" y="1756080"/>
                <a:ext cx="7594560" cy="3530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E6AA1FB-6D18-4C5E-BD2E-6D2D4028DFA6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F893CF-0ED1-4349-B128-41E39EE55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8799"/>
          <a:stretch/>
        </p:blipFill>
        <p:spPr>
          <a:xfrm>
            <a:off x="3667328" y="3081993"/>
            <a:ext cx="4276769" cy="37010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2EDB3-2A9F-4557-B7AA-5FBE0B3E8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936"/>
          <a:stretch/>
        </p:blipFill>
        <p:spPr>
          <a:xfrm>
            <a:off x="0" y="1128607"/>
            <a:ext cx="3881772" cy="35460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5E7077-EEF0-4DFB-AB45-0652587F1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r="64175"/>
          <a:stretch/>
        </p:blipFill>
        <p:spPr>
          <a:xfrm>
            <a:off x="7549100" y="1128607"/>
            <a:ext cx="4500481" cy="4184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E56B42E-4ABF-4D84-B8E4-E1E98BC43B9E}"/>
                  </a:ext>
                </a:extLst>
              </p14:cNvPr>
              <p14:cNvContentPartPr/>
              <p14:nvPr/>
            </p14:nvContentPartPr>
            <p14:xfrm>
              <a:off x="2171520" y="1397160"/>
              <a:ext cx="9487440" cy="2541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E56B42E-4ABF-4D84-B8E4-E1E98BC43B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2160" y="1387800"/>
                <a:ext cx="950616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0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742FCB-8B03-4358-8814-BE23AE5D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35439"/>
            <a:ext cx="5406887" cy="41502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84AA2-1AC2-48D4-B8AD-FC48C31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4" y="1723810"/>
            <a:ext cx="5134183" cy="4243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14:cNvPr>
              <p14:cNvContentPartPr/>
              <p14:nvPr/>
            </p14:nvContentPartPr>
            <p14:xfrm>
              <a:off x="907920" y="2628720"/>
              <a:ext cx="4032720" cy="14292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60" y="2619360"/>
                <a:ext cx="405144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8BFEB6AA-6E94-41AB-AE19-B07EC81D9F0B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E4F13-8D14-487A-B1C5-524190C8E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6755" r="64335"/>
          <a:stretch/>
        </p:blipFill>
        <p:spPr>
          <a:xfrm>
            <a:off x="6186792" y="1557664"/>
            <a:ext cx="4725761" cy="4084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7A1137-221E-4DD3-925F-89CCCB3D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557664"/>
            <a:ext cx="5220053" cy="3915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0060E47-BDE9-432D-9D61-599BE86C4F48}"/>
                  </a:ext>
                </a:extLst>
              </p14:cNvPr>
              <p14:cNvContentPartPr/>
              <p14:nvPr/>
            </p14:nvContentPartPr>
            <p14:xfrm>
              <a:off x="2076480" y="3892680"/>
              <a:ext cx="146520" cy="194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0060E47-BDE9-432D-9D61-599BE86C4F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120" y="3883320"/>
                <a:ext cx="1652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35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90E37-DA2F-4894-8D55-D1E6B29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6842"/>
            <a:ext cx="5778362" cy="4538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630517-1FF8-4E3B-B465-4F2EC392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29" y="1416515"/>
            <a:ext cx="5173524" cy="4234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14:cNvPr>
              <p14:cNvContentPartPr/>
              <p14:nvPr/>
            </p14:nvContentPartPr>
            <p14:xfrm>
              <a:off x="3251160" y="5842080"/>
              <a:ext cx="37512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1800" y="5832720"/>
                <a:ext cx="3938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D59D906A-9DCB-4E9F-A374-134BC3E1CBA7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3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0EE220-BCFE-4033-83EF-42CCC497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935"/>
          <a:stretch/>
        </p:blipFill>
        <p:spPr>
          <a:xfrm>
            <a:off x="6096000" y="1352948"/>
            <a:ext cx="4844376" cy="45041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F5576C-F1BB-4454-AD39-F7A8519E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" y="1481258"/>
            <a:ext cx="5359437" cy="40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960A03-E47A-419B-890D-335BC541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013901"/>
            <a:ext cx="5562600" cy="373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CD1407-FE82-4E03-824B-F0023646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55" y="2029239"/>
            <a:ext cx="4305300" cy="3609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14:cNvPr>
              <p14:cNvContentPartPr/>
              <p14:nvPr/>
            </p14:nvContentPartPr>
            <p14:xfrm>
              <a:off x="990720" y="5505480"/>
              <a:ext cx="2559240" cy="2732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496120"/>
                <a:ext cx="257796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C561B2C-2B74-4CD6-AF82-BB8F2E573BFA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232BB1A1-341B-4338-829F-68582D07AADC}"/>
                  </a:ext>
                </a:extLst>
              </p14:cNvPr>
              <p14:cNvContentPartPr/>
              <p14:nvPr/>
            </p14:nvContentPartPr>
            <p14:xfrm>
              <a:off x="1041480" y="5371920"/>
              <a:ext cx="286200" cy="1911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232BB1A1-341B-4338-829F-68582D07AA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20" y="5362560"/>
                <a:ext cx="304920" cy="2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56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2AA18A-60B1-4A06-838B-2FFC49ED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8" y="1624519"/>
            <a:ext cx="5274274" cy="39557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2DF50A-CF24-4418-96C1-94590B4C4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776"/>
          <a:stretch/>
        </p:blipFill>
        <p:spPr>
          <a:xfrm>
            <a:off x="6582110" y="1252842"/>
            <a:ext cx="5123232" cy="4735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958F3F4-C70D-4410-B679-AC9706DEE8F2}"/>
                  </a:ext>
                </a:extLst>
              </p14:cNvPr>
              <p14:cNvContentPartPr/>
              <p14:nvPr/>
            </p14:nvContentPartPr>
            <p14:xfrm>
              <a:off x="990720" y="5359320"/>
              <a:ext cx="241560" cy="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958F3F4-C70D-4410-B679-AC9706DEE8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349960"/>
                <a:ext cx="2602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38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Forest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21E4F1-14D5-4A44-9F6C-BE240710B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442125"/>
            <a:ext cx="5852351" cy="4389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433116-0180-4219-B9DD-38D791404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218"/>
          <a:stretch/>
        </p:blipFill>
        <p:spPr>
          <a:xfrm>
            <a:off x="6731540" y="1470363"/>
            <a:ext cx="4899194" cy="4361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10638BE-3D31-4BFD-B0AD-49F553B1ACA5}"/>
                  </a:ext>
                </a:extLst>
              </p14:cNvPr>
              <p14:cNvContentPartPr/>
              <p14:nvPr/>
            </p14:nvContentPartPr>
            <p14:xfrm>
              <a:off x="2451240" y="1460520"/>
              <a:ext cx="5696280" cy="41216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10638BE-3D31-4BFD-B0AD-49F553B1A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1451160"/>
                <a:ext cx="571500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74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ACDA00-4250-4C3D-8469-7C1449423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" y="1383760"/>
            <a:ext cx="5852351" cy="43892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572A83-EBEB-4E7F-8809-4E90ABEE3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r="64175"/>
          <a:stretch/>
        </p:blipFill>
        <p:spPr>
          <a:xfrm>
            <a:off x="6835303" y="1316072"/>
            <a:ext cx="4601183" cy="436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B90965E-00DC-49A7-B31C-1A549FF9E5E1}"/>
                  </a:ext>
                </a:extLst>
              </p14:cNvPr>
              <p14:cNvContentPartPr/>
              <p14:nvPr/>
            </p14:nvContentPartPr>
            <p14:xfrm>
              <a:off x="114480" y="1282680"/>
              <a:ext cx="7988400" cy="44136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B90965E-00DC-49A7-B31C-1A549FF9E5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120" y="1273320"/>
                <a:ext cx="8007120" cy="44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13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56E29F-6F33-481C-AEDB-0283277BDE50}"/>
              </a:ext>
            </a:extLst>
          </p:cNvPr>
          <p:cNvSpPr txBox="1"/>
          <p:nvPr/>
        </p:nvSpPr>
        <p:spPr>
          <a:xfrm>
            <a:off x="635296" y="1327816"/>
            <a:ext cx="90974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EDA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Outliers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Multicollinearity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Non-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dataset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GradientBoostingRegressorc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5643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F48434-9177-4DA9-BF9F-D25B33542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40666"/>
            <a:ext cx="9382540" cy="3753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14:cNvPr>
              <p14:cNvContentPartPr/>
              <p14:nvPr/>
            </p14:nvContentPartPr>
            <p14:xfrm>
              <a:off x="1132521" y="4168432"/>
              <a:ext cx="7766280" cy="12196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161" y="4159072"/>
                <a:ext cx="7785000" cy="1238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AE1B3653-3BBE-4327-B176-9E9309E961CE}"/>
              </a:ext>
            </a:extLst>
          </p:cNvPr>
          <p:cNvSpPr txBox="1"/>
          <p:nvPr/>
        </p:nvSpPr>
        <p:spPr>
          <a:xfrm rot="2145575">
            <a:off x="11459737" y="4068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9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6D7925-1610-4CB9-981E-BABC7F32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3450976"/>
            <a:ext cx="8330119" cy="3332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C16178C1-0A1E-4F7E-B41F-646B906BF070}"/>
                  </a:ext>
                </a:extLst>
              </p14:cNvPr>
              <p14:cNvContentPartPr/>
              <p14:nvPr/>
            </p14:nvContentPartPr>
            <p14:xfrm>
              <a:off x="4019400" y="368280"/>
              <a:ext cx="5372640" cy="3537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C16178C1-0A1E-4F7E-B41F-646B906BF0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0040" y="358920"/>
                <a:ext cx="5391360" cy="35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60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E5A46C-94FA-4DD2-ACF6-5AB831B49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" y="3404067"/>
            <a:ext cx="8330120" cy="3332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259EF327-F758-4451-A5A5-663DE28B5A73}"/>
                  </a:ext>
                </a:extLst>
              </p14:cNvPr>
              <p14:cNvContentPartPr/>
              <p14:nvPr/>
            </p14:nvContentPartPr>
            <p14:xfrm>
              <a:off x="615960" y="2222640"/>
              <a:ext cx="10744560" cy="43498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259EF327-F758-4451-A5A5-663DE28B5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2213280"/>
                <a:ext cx="1076328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17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Dummy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4512F0-3A9E-4C23-B898-09A2F3B5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552575"/>
            <a:ext cx="5905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faire.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4528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Présentation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GHGEmissions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(MetricTonsCO2e)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Continuer l’apprentissage de différents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models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Démarrer le prochaine projet??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E35F09C-B72D-460F-8494-6908E5B84D1F}"/>
                  </a:ext>
                </a:extLst>
              </p14:cNvPr>
              <p14:cNvContentPartPr/>
              <p14:nvPr/>
            </p14:nvContentPartPr>
            <p14:xfrm>
              <a:off x="1079640" y="1384200"/>
              <a:ext cx="6032880" cy="17150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E35F09C-B72D-460F-8494-6908E5B84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1374840"/>
                <a:ext cx="605160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5775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Sélection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engineering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Traitement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valeurs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manquantes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202124"/>
                </a:solidFill>
                <a:latin typeface="Google Sans"/>
              </a:rPr>
              <a:t>Mis à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jour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Data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(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Forest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Gradient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Boosting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Baseline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Dummy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7509B66A-9F65-4942-9270-F94895F575B8}"/>
              </a:ext>
            </a:extLst>
          </p:cNvPr>
          <p:cNvSpPr/>
          <p:nvPr/>
        </p:nvSpPr>
        <p:spPr>
          <a:xfrm>
            <a:off x="6096000" y="1327816"/>
            <a:ext cx="800910" cy="4032124"/>
          </a:xfrm>
          <a:prstGeom prst="rightBrace">
            <a:avLst/>
          </a:prstGeom>
          <a:ln w="57150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43322F-6A67-4425-8E73-3C9D2535453E}"/>
              </a:ext>
            </a:extLst>
          </p:cNvPr>
          <p:cNvSpPr txBox="1"/>
          <p:nvPr/>
        </p:nvSpPr>
        <p:spPr>
          <a:xfrm>
            <a:off x="7178770" y="3113045"/>
            <a:ext cx="30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46" y="1523913"/>
            <a:ext cx="11029950" cy="173355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F04644C-9126-4480-B542-3EF06411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156" y="4150220"/>
            <a:ext cx="7105246" cy="1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VarianceThreshold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SelectFromModel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139734"/>
            <a:ext cx="11029950" cy="1733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416A80-01A9-4926-BC36-B81FE55D5F0B}"/>
              </a:ext>
            </a:extLst>
          </p:cNvPr>
          <p:cNvSpPr/>
          <p:nvPr/>
        </p:nvSpPr>
        <p:spPr>
          <a:xfrm>
            <a:off x="3450381" y="2052537"/>
            <a:ext cx="2512674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9BF6A-B69E-4BCA-9BB9-1CBAD3BB77AF}"/>
              </a:ext>
            </a:extLst>
          </p:cNvPr>
          <p:cNvSpPr/>
          <p:nvPr/>
        </p:nvSpPr>
        <p:spPr>
          <a:xfrm>
            <a:off x="8161506" y="2052537"/>
            <a:ext cx="3246349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44289C-DEC5-404F-81F5-5B87A28EC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01" y="4210106"/>
            <a:ext cx="3675597" cy="25729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53ABF99-D6F8-4792-8DBE-479B319CC930}"/>
                  </a:ext>
                </a:extLst>
              </p14:cNvPr>
              <p14:cNvContentPartPr/>
              <p14:nvPr/>
            </p14:nvContentPartPr>
            <p14:xfrm>
              <a:off x="3232080" y="1841400"/>
              <a:ext cx="8229960" cy="4775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53ABF99-D6F8-4792-8DBE-479B319CC9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2720" y="1832040"/>
                <a:ext cx="8248680" cy="47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15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DF00EB-9018-4DF1-B5A1-24D97B021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80"/>
          <a:stretch/>
        </p:blipFill>
        <p:spPr>
          <a:xfrm>
            <a:off x="152501" y="2884452"/>
            <a:ext cx="4701601" cy="3829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7EA5B-7B1A-44FD-9819-66304E876C76}"/>
              </a:ext>
            </a:extLst>
          </p:cNvPr>
          <p:cNvSpPr/>
          <p:nvPr/>
        </p:nvSpPr>
        <p:spPr>
          <a:xfrm>
            <a:off x="3888126" y="5539532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44ED10-7D5C-40E1-B766-330986B7F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1" y="1151780"/>
            <a:ext cx="7651368" cy="38256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718513A-786F-4F2E-8B21-57694DBCA477}"/>
                  </a:ext>
                </a:extLst>
              </p14:cNvPr>
              <p14:cNvContentPartPr/>
              <p14:nvPr/>
            </p14:nvContentPartPr>
            <p14:xfrm>
              <a:off x="10509120" y="1644480"/>
              <a:ext cx="686160" cy="6926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718513A-786F-4F2E-8B21-57694DBCA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9760" y="1635120"/>
                <a:ext cx="704880" cy="7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24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87D918-097B-451D-8BA9-F620E1A0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91" y="3570077"/>
            <a:ext cx="6372808" cy="31350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04B6CF-2373-4DBD-8A06-5C9B25F8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7" y="1146888"/>
            <a:ext cx="6419850" cy="3276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75E4B9D5-9C5B-4D92-8CA7-7E15B26AD6D8}"/>
                  </a:ext>
                </a:extLst>
              </p14:cNvPr>
              <p14:cNvContentPartPr/>
              <p14:nvPr/>
            </p14:nvContentPartPr>
            <p14:xfrm>
              <a:off x="120600" y="3137040"/>
              <a:ext cx="2362680" cy="109872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75E4B9D5-9C5B-4D92-8CA7-7E15B26AD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240" y="3127680"/>
                <a:ext cx="238140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58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6EF03-6782-44F4-94C5-82C7867F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82" y="1645089"/>
            <a:ext cx="4533900" cy="3762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01187B-8317-4EA9-8A7B-EBDC525FD3AD}"/>
              </a:ext>
            </a:extLst>
          </p:cNvPr>
          <p:cNvSpPr/>
          <p:nvPr/>
        </p:nvSpPr>
        <p:spPr>
          <a:xfrm>
            <a:off x="5227706" y="4233494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54DD2E5-5D99-4616-8C6C-2A7AB37ED2F5}"/>
                  </a:ext>
                </a:extLst>
              </p14:cNvPr>
              <p14:cNvContentPartPr/>
              <p14:nvPr/>
            </p14:nvContentPartPr>
            <p14:xfrm>
              <a:off x="2292480" y="2666880"/>
              <a:ext cx="1397160" cy="3560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54DD2E5-5D99-4616-8C6C-2A7AB37ED2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3120" y="2657520"/>
                <a:ext cx="141588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77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9E4CFE-FCAE-44E7-946E-A50DAD197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67"/>
          <a:stretch/>
        </p:blipFill>
        <p:spPr>
          <a:xfrm>
            <a:off x="377906" y="1252842"/>
            <a:ext cx="7924800" cy="23702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6EC5B5-5AAE-4E53-A671-AD78F7DFF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49"/>
          <a:stretch/>
        </p:blipFill>
        <p:spPr>
          <a:xfrm>
            <a:off x="3858638" y="3728937"/>
            <a:ext cx="7924800" cy="3054087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ACB978F-2BFB-48AE-B4E2-B2163C398142}"/>
              </a:ext>
            </a:extLst>
          </p:cNvPr>
          <p:cNvCxnSpPr/>
          <p:nvPr/>
        </p:nvCxnSpPr>
        <p:spPr>
          <a:xfrm>
            <a:off x="2057830" y="3937518"/>
            <a:ext cx="18008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DFB4994-4373-4F53-B3C5-89B4CB1EF368}"/>
              </a:ext>
            </a:extLst>
          </p:cNvPr>
          <p:cNvCxnSpPr/>
          <p:nvPr/>
        </p:nvCxnSpPr>
        <p:spPr>
          <a:xfrm>
            <a:off x="2057830" y="4584440"/>
            <a:ext cx="18008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E2E30F-0F4B-4A46-AD5E-AB17EB5598D4}"/>
              </a:ext>
            </a:extLst>
          </p:cNvPr>
          <p:cNvCxnSpPr/>
          <p:nvPr/>
        </p:nvCxnSpPr>
        <p:spPr>
          <a:xfrm>
            <a:off x="2057830" y="5249759"/>
            <a:ext cx="18008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2A69B990-4CBB-463E-BF0E-C2F0821F797A}"/>
                  </a:ext>
                </a:extLst>
              </p14:cNvPr>
              <p14:cNvContentPartPr/>
              <p14:nvPr/>
            </p14:nvContentPartPr>
            <p14:xfrm>
              <a:off x="3784680" y="1428840"/>
              <a:ext cx="6826680" cy="3911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2A69B990-4CBB-463E-BF0E-C2F0821F7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5320" y="1419480"/>
                <a:ext cx="684540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93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15610</TotalTime>
  <Words>238</Words>
  <Application>Microsoft Office PowerPoint</Application>
  <PresentationFormat>Grand écran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482</cp:revision>
  <dcterms:created xsi:type="dcterms:W3CDTF">2019-08-03T17:49:11Z</dcterms:created>
  <dcterms:modified xsi:type="dcterms:W3CDTF">2021-08-25T07:36:01Z</dcterms:modified>
</cp:coreProperties>
</file>