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619" r:id="rId16"/>
    <p:sldId id="438" r:id="rId17"/>
    <p:sldId id="621" r:id="rId18"/>
    <p:sldId id="575" r:id="rId19"/>
    <p:sldId id="581" r:id="rId20"/>
    <p:sldId id="616" r:id="rId21"/>
    <p:sldId id="577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623" r:id="rId31"/>
    <p:sldId id="597" r:id="rId32"/>
    <p:sldId id="598" r:id="rId33"/>
    <p:sldId id="599" r:id="rId34"/>
    <p:sldId id="624" r:id="rId35"/>
    <p:sldId id="601" r:id="rId36"/>
    <p:sldId id="602" r:id="rId37"/>
    <p:sldId id="625" r:id="rId38"/>
    <p:sldId id="604" r:id="rId39"/>
    <p:sldId id="615" r:id="rId40"/>
    <p:sldId id="617" r:id="rId41"/>
    <p:sldId id="618" r:id="rId42"/>
    <p:sldId id="611" r:id="rId43"/>
    <p:sldId id="610" r:id="rId44"/>
    <p:sldId id="612" r:id="rId45"/>
    <p:sldId id="534" r:id="rId46"/>
    <p:sldId id="535" r:id="rId47"/>
    <p:sldId id="62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FAADC"/>
    <a:srgbClr val="7451EB"/>
    <a:srgbClr val="2F5597"/>
    <a:srgbClr val="A5A5A5"/>
    <a:srgbClr val="ED7D31"/>
    <a:srgbClr val="FFFFFF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197914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D'autres ensembles de données sont passés à 2 mois plus tôt que les autres pour mesurer la stabilité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01683"/>
              </p:ext>
            </p:extLst>
          </p:nvPr>
        </p:nvGraphicFramePr>
        <p:xfrm>
          <a:off x="377906" y="2501025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60655"/>
              </p:ext>
            </p:extLst>
          </p:nvPr>
        </p:nvGraphicFramePr>
        <p:xfrm>
          <a:off x="998461" y="2502315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46141"/>
              </p:ext>
            </p:extLst>
          </p:nvPr>
        </p:nvGraphicFramePr>
        <p:xfrm>
          <a:off x="4742479" y="2508684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7598"/>
              </p:ext>
            </p:extLst>
          </p:nvPr>
        </p:nvGraphicFramePr>
        <p:xfrm>
          <a:off x="2936503" y="2508684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0997"/>
              </p:ext>
            </p:extLst>
          </p:nvPr>
        </p:nvGraphicFramePr>
        <p:xfrm>
          <a:off x="998461" y="1850892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51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399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243995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662805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61197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971292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4349753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625615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B683A3-FF57-41B5-A27C-29299211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434896"/>
            <a:ext cx="7247845" cy="233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25417</TotalTime>
  <Words>3553</Words>
  <Application>Microsoft Office PowerPoint</Application>
  <PresentationFormat>Grand écran</PresentationFormat>
  <Paragraphs>573</Paragraphs>
  <Slides>47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609</cp:revision>
  <cp:lastPrinted>2021-09-06T10:04:02Z</cp:lastPrinted>
  <dcterms:created xsi:type="dcterms:W3CDTF">2019-08-03T17:49:11Z</dcterms:created>
  <dcterms:modified xsi:type="dcterms:W3CDTF">2021-10-20T06:46:33Z</dcterms:modified>
</cp:coreProperties>
</file>