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81" r:id="rId19"/>
    <p:sldId id="616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15" r:id="rId39"/>
    <p:sldId id="617" r:id="rId40"/>
    <p:sldId id="611" r:id="rId41"/>
    <p:sldId id="618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5A5A5"/>
    <a:srgbClr val="ED7D31"/>
    <a:srgbClr val="FFFFFF"/>
    <a:srgbClr val="548235"/>
    <a:srgbClr val="7451EB"/>
    <a:srgbClr val="70AD47"/>
    <a:srgbClr val="5B9BD5"/>
    <a:srgbClr val="63C0C4"/>
    <a:srgbClr val="F7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filtration de l’information pour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5986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98685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4016973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B7861-26FC-466D-9E12-22BB66C0C631}"/>
              </a:ext>
            </a:extLst>
          </p:cNvPr>
          <p:cNvSpPr/>
          <p:nvPr/>
        </p:nvSpPr>
        <p:spPr>
          <a:xfrm>
            <a:off x="-1" y="2931805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41AD25-53F7-4819-97BC-423B2809B644}"/>
              </a:ext>
            </a:extLst>
          </p:cNvPr>
          <p:cNvSpPr txBox="1"/>
          <p:nvPr/>
        </p:nvSpPr>
        <p:spPr>
          <a:xfrm>
            <a:off x="29960" y="2943352"/>
            <a:ext cx="597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78514 x 14 avec 66934 clients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0F315E9-7441-4591-9FF9-E0586AE24211}"/>
              </a:ext>
            </a:extLst>
          </p:cNvPr>
          <p:cNvSpPr txBox="1"/>
          <p:nvPr/>
        </p:nvSpPr>
        <p:spPr>
          <a:xfrm rot="19850985">
            <a:off x="2753964" y="2533759"/>
            <a:ext cx="5880054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rgbClr val="FF0000"/>
                </a:solidFill>
              </a:rPr>
              <a:t>VERIFICAR</a:t>
            </a:r>
            <a:endParaRPr lang="fr-F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95" y="1912993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561266" y="3129825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809" y="3750409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65402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pour la dernière année et ses commandes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6D3A85-6B5E-4968-8808-2EBE5D01FCBF}"/>
              </a:ext>
            </a:extLst>
          </p:cNvPr>
          <p:cNvSpPr txBox="1"/>
          <p:nvPr/>
        </p:nvSpPr>
        <p:spPr>
          <a:xfrm rot="19850985">
            <a:off x="2753964" y="2533759"/>
            <a:ext cx="5880054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rgbClr val="FF0000"/>
                </a:solidFill>
              </a:rPr>
              <a:t>VERIFICAR</a:t>
            </a:r>
            <a:endParaRPr lang="fr-F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371651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820578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B88C5C0-2650-45C8-9080-9D2B05393054}"/>
              </a:ext>
            </a:extLst>
          </p:cNvPr>
          <p:cNvSpPr txBox="1"/>
          <p:nvPr/>
        </p:nvSpPr>
        <p:spPr>
          <a:xfrm>
            <a:off x="6096000" y="276045"/>
            <a:ext cx="78069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900" dirty="0">
                <a:solidFill>
                  <a:srgbClr val="FF0000"/>
                </a:solidFill>
              </a:rPr>
              <a:t>DELETE</a:t>
            </a:r>
            <a:endParaRPr lang="fr-FR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048" y="2089301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8A405B-34C0-4E9C-889A-9CE26FB50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1"/>
          <a:stretch/>
        </p:blipFill>
        <p:spPr>
          <a:xfrm>
            <a:off x="835632" y="2089301"/>
            <a:ext cx="3566171" cy="24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34440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410106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66043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1745276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1743668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159BA-F41F-4C0D-82FF-8DAFE40F2477}"/>
              </a:ext>
            </a:extLst>
          </p:cNvPr>
          <p:cNvSpPr txBox="1"/>
          <p:nvPr/>
        </p:nvSpPr>
        <p:spPr>
          <a:xfrm rot="20214953">
            <a:off x="1403790" y="2303023"/>
            <a:ext cx="6167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solidFill>
                  <a:srgbClr val="FF0000"/>
                </a:solidFill>
              </a:rPr>
              <a:t>Parler</a:t>
            </a:r>
            <a:r>
              <a:rPr lang="es-ES" sz="6600" dirty="0">
                <a:solidFill>
                  <a:srgbClr val="FF0000"/>
                </a:solidFill>
              </a:rPr>
              <a:t> de </a:t>
            </a:r>
            <a:r>
              <a:rPr lang="es-ES" sz="6600" dirty="0" err="1">
                <a:solidFill>
                  <a:srgbClr val="FF0000"/>
                </a:solidFill>
              </a:rPr>
              <a:t>Kmeans</a:t>
            </a:r>
            <a:endParaRPr lang="fr-FR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8A112-E0DC-4CFD-AB6D-841A9CCD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5" y="1925446"/>
            <a:ext cx="3493415" cy="115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Plusieurs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474406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3223925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300870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8F3B2-8555-45AB-92C9-205628E0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9" y="1911934"/>
            <a:ext cx="3602080" cy="1190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97864" y="2958496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5673"/>
              </p:ext>
            </p:extLst>
          </p:nvPr>
        </p:nvGraphicFramePr>
        <p:xfrm>
          <a:off x="377906" y="2086774"/>
          <a:ext cx="62055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613"/>
              </p:ext>
            </p:extLst>
          </p:nvPr>
        </p:nvGraphicFramePr>
        <p:xfrm>
          <a:off x="998461" y="2088063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2814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0,405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643"/>
              </p:ext>
            </p:extLst>
          </p:nvPr>
        </p:nvGraphicFramePr>
        <p:xfrm>
          <a:off x="4489257" y="2094432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13508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0,487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51105"/>
              </p:ext>
            </p:extLst>
          </p:nvPr>
        </p:nvGraphicFramePr>
        <p:xfrm>
          <a:off x="2936504" y="2094432"/>
          <a:ext cx="154060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604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20" name="Tableau 2">
            <a:extLst>
              <a:ext uri="{FF2B5EF4-FFF2-40B4-BE49-F238E27FC236}">
                <a16:creationId xmlns:a16="http://schemas.microsoft.com/office/drawing/2014/main" id="{CDB4E9CB-49B4-4354-9CE3-066CAC22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5308"/>
              </p:ext>
            </p:extLst>
          </p:nvPr>
        </p:nvGraphicFramePr>
        <p:xfrm>
          <a:off x="377906" y="3577792"/>
          <a:ext cx="611924" cy="185420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611924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externes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767749A7-F367-48B2-810F-8CF049FA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1701"/>
              </p:ext>
            </p:extLst>
          </p:nvPr>
        </p:nvGraphicFramePr>
        <p:xfrm>
          <a:off x="4489257" y="3587846"/>
          <a:ext cx="1922376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2376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5" name="Tableau 2">
            <a:extLst>
              <a:ext uri="{FF2B5EF4-FFF2-40B4-BE49-F238E27FC236}">
                <a16:creationId xmlns:a16="http://schemas.microsoft.com/office/drawing/2014/main" id="{438EBB82-86D0-4633-90BC-93DC2E9D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9800"/>
              </p:ext>
            </p:extLst>
          </p:nvPr>
        </p:nvGraphicFramePr>
        <p:xfrm>
          <a:off x="2924355" y="3570134"/>
          <a:ext cx="1552753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52753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homogeneity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Completeness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V-</a:t>
                      </a:r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measure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ARI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AMI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A913CDA-ED11-4DA4-BB09-60F55A83D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237"/>
              </p:ext>
            </p:extLst>
          </p:nvPr>
        </p:nvGraphicFramePr>
        <p:xfrm>
          <a:off x="986312" y="3569490"/>
          <a:ext cx="1925894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7473"/>
              </p:ext>
            </p:extLst>
          </p:nvPr>
        </p:nvGraphicFramePr>
        <p:xfrm>
          <a:off x="998461" y="1436640"/>
          <a:ext cx="541317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16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548481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4525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07799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469743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29743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FC8584-DE47-4291-A849-40CFD0F9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7" y="3204472"/>
            <a:ext cx="360000" cy="36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9B7D78A-3166-4091-A31C-AA206A63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558147"/>
            <a:ext cx="360000" cy="36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F6E8B69-B93F-4A77-B598-5A78A512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939827"/>
            <a:ext cx="360000" cy="36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4FD40B0-BD93-4805-ABC3-ACEC1BA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31117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3D905E1-4131-4DCF-8C0C-4B57C75C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690917"/>
            <a:ext cx="360000" cy="36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6E40936-1430-4881-B254-C6370010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505912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229884" y="3442263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836" y="2664989"/>
            <a:ext cx="2235258" cy="16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38" y="1967414"/>
            <a:ext cx="1878434" cy="162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205873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235627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0" y="5620561"/>
            <a:ext cx="5633049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18954"/>
            <a:ext cx="53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Pour l’informations externes, on a utilisé la segmentation RFM précédemment pour comparer les cluster résultantes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214AFD-0F72-4DBC-A8C6-704AA8D12525}"/>
              </a:ext>
            </a:extLst>
          </p:cNvPr>
          <p:cNvSpPr txBox="1"/>
          <p:nvPr/>
        </p:nvSpPr>
        <p:spPr>
          <a:xfrm rot="20564156">
            <a:off x="-2853103" y="1689294"/>
            <a:ext cx="5143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DELETE</a:t>
            </a:r>
            <a:endParaRPr lang="fr-FR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4CCBBFD-F1C3-4867-9F13-12571A30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30" y="3821189"/>
            <a:ext cx="2045922" cy="1970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2191878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323090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863A58F-0756-4985-90C5-47AD11D0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74" y="3821189"/>
            <a:ext cx="2045923" cy="19762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26DE62-9479-4A84-966B-AE6534A6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"/>
          <a:stretch/>
        </p:blipFill>
        <p:spPr>
          <a:xfrm>
            <a:off x="6237452" y="3866720"/>
            <a:ext cx="2045923" cy="1970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E52A6-2F12-4EE0-90A9-8540B502F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66" y="3866721"/>
            <a:ext cx="1981795" cy="18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255886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440503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004429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323090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2022717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323090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28222-1D4D-4435-A956-5467B8FF9A6D}"/>
              </a:ext>
            </a:extLst>
          </p:cNvPr>
          <p:cNvSpPr/>
          <p:nvPr/>
        </p:nvSpPr>
        <p:spPr>
          <a:xfrm>
            <a:off x="0" y="5900118"/>
            <a:ext cx="4450080" cy="3475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586391-DC8E-4E94-ABED-D58FA651B546}"/>
              </a:ext>
            </a:extLst>
          </p:cNvPr>
          <p:cNvSpPr txBox="1"/>
          <p:nvPr/>
        </p:nvSpPr>
        <p:spPr>
          <a:xfrm>
            <a:off x="0" y="5909143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Cette interprétation doit être faite par un expert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A3D5D1-F198-428C-AB29-6007F00E6BC5}"/>
              </a:ext>
            </a:extLst>
          </p:cNvPr>
          <p:cNvSpPr txBox="1"/>
          <p:nvPr/>
        </p:nvSpPr>
        <p:spPr>
          <a:xfrm rot="21044803">
            <a:off x="3265296" y="425099"/>
            <a:ext cx="890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FF0000"/>
                </a:solidFill>
              </a:rPr>
              <a:t>Description</a:t>
            </a:r>
            <a:r>
              <a:rPr lang="es-ES" sz="4400" dirty="0">
                <a:solidFill>
                  <a:srgbClr val="FF0000"/>
                </a:solidFill>
              </a:rPr>
              <a:t> san </a:t>
            </a:r>
            <a:r>
              <a:rPr lang="es-ES" sz="4400" dirty="0" err="1">
                <a:solidFill>
                  <a:srgbClr val="FF0000"/>
                </a:solidFill>
              </a:rPr>
              <a:t>ettiquete</a:t>
            </a:r>
            <a:endParaRPr lang="fr-F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25144</TotalTime>
  <Words>3702</Words>
  <Application>Microsoft Office PowerPoint</Application>
  <PresentationFormat>Grand écran</PresentationFormat>
  <Paragraphs>572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601</cp:revision>
  <cp:lastPrinted>2021-09-06T10:04:02Z</cp:lastPrinted>
  <dcterms:created xsi:type="dcterms:W3CDTF">2019-08-03T17:49:11Z</dcterms:created>
  <dcterms:modified xsi:type="dcterms:W3CDTF">2021-10-18T15:44:00Z</dcterms:modified>
</cp:coreProperties>
</file>