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A5B456-8A12-478E-BD24-E7A2DE268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C8C27E-602D-4164-98C6-9F94C0608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750B63-7C36-4464-9805-7DD27A393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A961-D55F-400B-8C0D-6210202F6548}" type="datetimeFigureOut">
              <a:rPr lang="fr-FR" smtClean="0"/>
              <a:t>11/09/2021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14C44D-EA3B-48A9-A772-8D8EF04F4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7026C3-042B-43C5-9C42-BF7EBD63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9BA6-1D1E-4CC2-8EC0-6583AA1089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1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499EB0-0861-44D5-B22C-2D8FBE3C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9F07328-BEA2-4230-9634-9FA185FD6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2C7C84-B40E-439C-A19C-279470BD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A961-D55F-400B-8C0D-6210202F6548}" type="datetimeFigureOut">
              <a:rPr lang="fr-FR" smtClean="0"/>
              <a:t>11/09/2021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DD5957-0FE5-4694-966E-23DDF3B9A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57D3B9-C816-44B2-899B-F58578C7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9BA6-1D1E-4CC2-8EC0-6583AA1089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39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60CBFF6-C32F-49E0-9703-385115C27C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9943B4-9DF2-426C-8393-6A7E793EF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D11EB4-D7B2-4D9E-89D2-98E29080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A961-D55F-400B-8C0D-6210202F6548}" type="datetimeFigureOut">
              <a:rPr lang="fr-FR" smtClean="0"/>
              <a:t>11/09/2021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9F527C-E45C-438E-8C56-EF3B716BA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388110-2E1D-4DDD-951F-9BA4CBA9E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9BA6-1D1E-4CC2-8EC0-6583AA1089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43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8122B4-EF08-4236-A127-DAE4C25B1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57D99E-BAFC-4342-8864-E2CEA9218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731D33-6529-4146-8FC7-D19FF568E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A961-D55F-400B-8C0D-6210202F6548}" type="datetimeFigureOut">
              <a:rPr lang="fr-FR" smtClean="0"/>
              <a:t>11/09/2021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E80A6E-C3D1-47F2-8BC9-49FE91030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010488-1317-43E8-AC95-AB229D8D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9BA6-1D1E-4CC2-8EC0-6583AA1089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71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7ED9ED-B25C-4C82-9668-FC237DBDE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FAB3E6-0D92-4047-8D3E-66A6405BD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3539CF-AC31-4044-98EF-95857E89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A961-D55F-400B-8C0D-6210202F6548}" type="datetimeFigureOut">
              <a:rPr lang="fr-FR" smtClean="0"/>
              <a:t>11/09/2021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9D9627-B8F7-4F42-B204-726CF3711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DF3CA9-D580-4659-B1F7-A9EF3C7F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9BA6-1D1E-4CC2-8EC0-6583AA1089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63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FECEAE-C7D1-41B1-9FEB-46F481A4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87F9FE-126F-4873-A486-A1F1AF937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4C1901-B16E-4C4F-963F-87ABE6DB1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70DCAD-15E4-463F-9681-7F970B95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A961-D55F-400B-8C0D-6210202F6548}" type="datetimeFigureOut">
              <a:rPr lang="fr-FR" smtClean="0"/>
              <a:t>11/09/2021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380649-C4D4-4AE7-BC3B-93F46B7AE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943565-483C-49C1-8309-1BD67EAD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9BA6-1D1E-4CC2-8EC0-6583AA1089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61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4DC947-19F5-4AE7-B3B3-A2D83DEE0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8FFE9F-4DC2-45A9-B416-D027057CE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7A5334-7D4B-4787-84C1-D7872FF22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CDEB3CA-7CA7-4402-B4F9-6AF4F1D24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99DDE0B-B3E7-432E-854B-3D27427DD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0AFEC7D-3E7C-4E9B-8BB1-38BC13A8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A961-D55F-400B-8C0D-6210202F6548}" type="datetimeFigureOut">
              <a:rPr lang="fr-FR" smtClean="0"/>
              <a:t>11/09/2021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F22916B-E76F-4450-AC4F-313A60C68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489DB89-2261-4CCD-A11A-359524D5A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9BA6-1D1E-4CC2-8EC0-6583AA1089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49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29AF86-E9C9-442F-B466-270FA84F9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3B86F02-52FD-4A9A-9D45-B8CD509A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A961-D55F-400B-8C0D-6210202F6548}" type="datetimeFigureOut">
              <a:rPr lang="fr-FR" smtClean="0"/>
              <a:t>11/09/2021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728FD4-32EF-4437-ACD0-5075F9A8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B4259F-DF20-4383-9CCD-0ED295A79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9BA6-1D1E-4CC2-8EC0-6583AA1089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38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72DE54-1F9C-4413-A0BD-BC3DD29F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A961-D55F-400B-8C0D-6210202F6548}" type="datetimeFigureOut">
              <a:rPr lang="fr-FR" smtClean="0"/>
              <a:t>11/09/2021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7863EF6-D30E-43BD-BDFC-B5EF61E2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7C6CCA-0B83-44F3-AC43-687BA94C5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9BA6-1D1E-4CC2-8EC0-6583AA1089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0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018B58-3590-4BEC-9D08-1E04F37B3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DC65BB-DE37-46CD-B224-DAC93DB2F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2800D4-C1D3-4633-A436-49271DAC7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64632D-2432-45C5-A83A-B9082298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A961-D55F-400B-8C0D-6210202F6548}" type="datetimeFigureOut">
              <a:rPr lang="fr-FR" smtClean="0"/>
              <a:t>11/09/2021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77B06D-855A-44B4-A0F9-504FA2DA8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813E2B-4DA9-4182-A93B-02575952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9BA6-1D1E-4CC2-8EC0-6583AA1089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81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6D8753-3966-4BC3-AE34-EEA3E53CB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DB861B0-A290-4B1C-B96F-D40D5ED3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23B3E5-6AEF-4EDC-B697-EC8199B50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C19E0C-36D3-49E8-8EF2-8E421E3E1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A961-D55F-400B-8C0D-6210202F6548}" type="datetimeFigureOut">
              <a:rPr lang="fr-FR" smtClean="0"/>
              <a:t>11/09/2021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C835F3-C216-4278-B472-7A70AF1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4A4E6A-1C05-4F5B-AF34-508E568AB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9BA6-1D1E-4CC2-8EC0-6583AA1089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67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6C38005-10C4-4588-B5E9-CE35FEABE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3BC499-2C5A-4CDF-981B-517468388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D349B4-D918-4CA7-A564-051EBF3C0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DA961-D55F-400B-8C0D-6210202F6548}" type="datetimeFigureOut">
              <a:rPr lang="fr-FR" smtClean="0"/>
              <a:t>11/09/2021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0BDA89-B398-460F-921B-9ED1565915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085AA2-816B-4884-8894-8313E8623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59BA6-1D1E-4CC2-8EC0-6583AA1089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79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08A2B81-2AB3-45DE-922D-E8D824EF2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612" y="1662112"/>
            <a:ext cx="6962775" cy="35337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E3EEAE-CD18-4B53-AEA7-EB50A08F0DA8}"/>
              </a:ext>
            </a:extLst>
          </p:cNvPr>
          <p:cNvSpPr/>
          <p:nvPr/>
        </p:nvSpPr>
        <p:spPr>
          <a:xfrm>
            <a:off x="4965192" y="2386584"/>
            <a:ext cx="1965960" cy="65836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9B31CE-F50C-4AED-941F-B542023BB507}"/>
              </a:ext>
            </a:extLst>
          </p:cNvPr>
          <p:cNvSpPr/>
          <p:nvPr/>
        </p:nvSpPr>
        <p:spPr>
          <a:xfrm>
            <a:off x="7504176" y="2932176"/>
            <a:ext cx="1965960" cy="65836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33E12A-63C7-4515-A442-4913E014B8EB}"/>
              </a:ext>
            </a:extLst>
          </p:cNvPr>
          <p:cNvSpPr/>
          <p:nvPr/>
        </p:nvSpPr>
        <p:spPr>
          <a:xfrm>
            <a:off x="4965192" y="3428999"/>
            <a:ext cx="1965960" cy="65836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E6DDF1-E50D-4B3F-8752-43976BA71DFD}"/>
              </a:ext>
            </a:extLst>
          </p:cNvPr>
          <p:cNvSpPr/>
          <p:nvPr/>
        </p:nvSpPr>
        <p:spPr>
          <a:xfrm>
            <a:off x="2843784" y="2433828"/>
            <a:ext cx="1269206" cy="54559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ACCE6F-0352-4DB9-AE95-423C8F2D0CC6}"/>
              </a:ext>
            </a:extLst>
          </p:cNvPr>
          <p:cNvSpPr/>
          <p:nvPr/>
        </p:nvSpPr>
        <p:spPr>
          <a:xfrm>
            <a:off x="7382256" y="1840992"/>
            <a:ext cx="1965960" cy="65836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91698F-2170-4365-AB72-6609549968C9}"/>
              </a:ext>
            </a:extLst>
          </p:cNvPr>
          <p:cNvSpPr/>
          <p:nvPr/>
        </p:nvSpPr>
        <p:spPr>
          <a:xfrm>
            <a:off x="7101840" y="3938015"/>
            <a:ext cx="2368296" cy="569977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F801EF-B1E4-4F0A-B87B-46E94B961050}"/>
              </a:ext>
            </a:extLst>
          </p:cNvPr>
          <p:cNvSpPr/>
          <p:nvPr/>
        </p:nvSpPr>
        <p:spPr>
          <a:xfrm>
            <a:off x="2843783" y="3878582"/>
            <a:ext cx="1843469" cy="54559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Signe de multiplication 14">
            <a:extLst>
              <a:ext uri="{FF2B5EF4-FFF2-40B4-BE49-F238E27FC236}">
                <a16:creationId xmlns:a16="http://schemas.microsoft.com/office/drawing/2014/main" id="{1B9570F7-0582-490C-B294-87F80D4630CB}"/>
              </a:ext>
            </a:extLst>
          </p:cNvPr>
          <p:cNvSpPr/>
          <p:nvPr/>
        </p:nvSpPr>
        <p:spPr>
          <a:xfrm>
            <a:off x="4112990" y="1536192"/>
            <a:ext cx="1025938" cy="850392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Signe de multiplication 15">
            <a:extLst>
              <a:ext uri="{FF2B5EF4-FFF2-40B4-BE49-F238E27FC236}">
                <a16:creationId xmlns:a16="http://schemas.microsoft.com/office/drawing/2014/main" id="{6E851E92-E2D5-4A5A-84E9-520C86EF19C4}"/>
              </a:ext>
            </a:extLst>
          </p:cNvPr>
          <p:cNvSpPr/>
          <p:nvPr/>
        </p:nvSpPr>
        <p:spPr>
          <a:xfrm>
            <a:off x="5435203" y="4507992"/>
            <a:ext cx="1025938" cy="850392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20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08A2B81-2AB3-45DE-922D-E8D824EF2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318" y="870111"/>
            <a:ext cx="69627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593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Samir Hinojosa Diazgranados</dc:creator>
  <cp:lastModifiedBy>Samir Hinojosa Diazgranados</cp:lastModifiedBy>
  <cp:revision>2</cp:revision>
  <dcterms:created xsi:type="dcterms:W3CDTF">2021-09-11T14:44:34Z</dcterms:created>
  <dcterms:modified xsi:type="dcterms:W3CDTF">2021-09-11T14:55:29Z</dcterms:modified>
</cp:coreProperties>
</file>