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11" r:id="rId42"/>
    <p:sldId id="610" r:id="rId43"/>
    <p:sldId id="612" r:id="rId44"/>
    <p:sldId id="534" r:id="rId45"/>
    <p:sldId id="535" r:id="rId46"/>
    <p:sldId id="633" r:id="rId47"/>
    <p:sldId id="524" r:id="rId48"/>
    <p:sldId id="438" r:id="rId49"/>
    <p:sldId id="634" r:id="rId50"/>
    <p:sldId id="632" r:id="rId51"/>
    <p:sldId id="622" r:id="rId52"/>
    <p:sldId id="62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451EB"/>
    <a:srgbClr val="5B9BD5"/>
    <a:srgbClr val="8FAADC"/>
    <a:srgbClr val="2F5597"/>
    <a:srgbClr val="A5A5A5"/>
    <a:srgbClr val="ED7D31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45" autoAdjust="0"/>
  </p:normalViewPr>
  <p:slideViewPr>
    <p:cSldViewPr snapToGrid="0">
      <p:cViewPr varScale="1">
        <p:scale>
          <a:sx n="101" d="100"/>
          <a:sy n="101" d="100"/>
        </p:scale>
        <p:origin x="1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6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 de 2 mois ont été utilisé pour mesure la stabilité… 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38" y="3887763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25" y="184833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9039080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1488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4638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604842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F47296-2189-49F2-903F-463569C6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60" y="1678841"/>
            <a:ext cx="3998424" cy="3061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5F1D6-7F26-452D-93D7-3BB6B7273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64" y="2955036"/>
            <a:ext cx="4051218" cy="326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9" name="Google Shape;875;p30">
            <a:extLst>
              <a:ext uri="{FF2B5EF4-FFF2-40B4-BE49-F238E27FC236}">
                <a16:creationId xmlns:a16="http://schemas.microsoft.com/office/drawing/2014/main" id="{53E0DBE4-39DE-4EA8-A464-6C3A024258E7}"/>
              </a:ext>
            </a:extLst>
          </p:cNvPr>
          <p:cNvSpPr/>
          <p:nvPr/>
        </p:nvSpPr>
        <p:spPr>
          <a:xfrm>
            <a:off x="4584928" y="4637607"/>
            <a:ext cx="4613478" cy="7926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76200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6;p30">
            <a:extLst>
              <a:ext uri="{FF2B5EF4-FFF2-40B4-BE49-F238E27FC236}">
                <a16:creationId xmlns:a16="http://schemas.microsoft.com/office/drawing/2014/main" id="{6DA0A7DC-D4F2-4E1D-801E-D852CEE619AE}"/>
              </a:ext>
            </a:extLst>
          </p:cNvPr>
          <p:cNvSpPr/>
          <p:nvPr/>
        </p:nvSpPr>
        <p:spPr>
          <a:xfrm>
            <a:off x="4304565" y="4504712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77;p30">
            <a:extLst>
              <a:ext uri="{FF2B5EF4-FFF2-40B4-BE49-F238E27FC236}">
                <a16:creationId xmlns:a16="http://schemas.microsoft.com/office/drawing/2014/main" id="{7AA69A4C-4D66-4AC8-B6F3-1A065681326C}"/>
              </a:ext>
            </a:extLst>
          </p:cNvPr>
          <p:cNvSpPr txBox="1"/>
          <p:nvPr/>
        </p:nvSpPr>
        <p:spPr>
          <a:xfrm>
            <a:off x="4420954" y="483335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879;p30">
            <a:extLst>
              <a:ext uri="{FF2B5EF4-FFF2-40B4-BE49-F238E27FC236}">
                <a16:creationId xmlns:a16="http://schemas.microsoft.com/office/drawing/2014/main" id="{3771E005-02A4-4478-B0BB-298CFE36976D}"/>
              </a:ext>
            </a:extLst>
          </p:cNvPr>
          <p:cNvSpPr txBox="1"/>
          <p:nvPr/>
        </p:nvSpPr>
        <p:spPr>
          <a:xfrm>
            <a:off x="5397080" y="4620519"/>
            <a:ext cx="3431992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Affectez le cluster/segment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880;p30">
            <a:extLst>
              <a:ext uri="{FF2B5EF4-FFF2-40B4-BE49-F238E27FC236}">
                <a16:creationId xmlns:a16="http://schemas.microsoft.com/office/drawing/2014/main" id="{2707E439-A0E0-4752-A5C9-8E2CFCF11213}"/>
              </a:ext>
            </a:extLst>
          </p:cNvPr>
          <p:cNvSpPr txBox="1"/>
          <p:nvPr/>
        </p:nvSpPr>
        <p:spPr>
          <a:xfrm>
            <a:off x="5397080" y="4898142"/>
            <a:ext cx="3801325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Affectez un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cluster/segment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à des nouveaux clients à travers de algorithms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d’apprentissage supervisé</a:t>
            </a:r>
            <a:endParaRPr sz="12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82;p30">
            <a:extLst>
              <a:ext uri="{FF2B5EF4-FFF2-40B4-BE49-F238E27FC236}">
                <a16:creationId xmlns:a16="http://schemas.microsoft.com/office/drawing/2014/main" id="{A4F372EE-E904-46EA-8D87-31C507590EA7}"/>
              </a:ext>
            </a:extLst>
          </p:cNvPr>
          <p:cNvSpPr/>
          <p:nvPr/>
        </p:nvSpPr>
        <p:spPr>
          <a:xfrm>
            <a:off x="4584927" y="3688486"/>
            <a:ext cx="4613479" cy="792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3;p30">
            <a:extLst>
              <a:ext uri="{FF2B5EF4-FFF2-40B4-BE49-F238E27FC236}">
                <a16:creationId xmlns:a16="http://schemas.microsoft.com/office/drawing/2014/main" id="{44118F25-6B14-4908-982C-CF29FE8D7C29}"/>
              </a:ext>
            </a:extLst>
          </p:cNvPr>
          <p:cNvSpPr/>
          <p:nvPr/>
        </p:nvSpPr>
        <p:spPr>
          <a:xfrm>
            <a:off x="4304565" y="3555588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84;p30">
            <a:extLst>
              <a:ext uri="{FF2B5EF4-FFF2-40B4-BE49-F238E27FC236}">
                <a16:creationId xmlns:a16="http://schemas.microsoft.com/office/drawing/2014/main" id="{C40308CB-F5B4-4F23-BC6D-694FB1C7DA10}"/>
              </a:ext>
            </a:extLst>
          </p:cNvPr>
          <p:cNvSpPr txBox="1"/>
          <p:nvPr/>
        </p:nvSpPr>
        <p:spPr>
          <a:xfrm>
            <a:off x="4420954" y="3884231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886;p30">
            <a:extLst>
              <a:ext uri="{FF2B5EF4-FFF2-40B4-BE49-F238E27FC236}">
                <a16:creationId xmlns:a16="http://schemas.microsoft.com/office/drawing/2014/main" id="{7EE4DD58-C045-4F79-9F41-E183C248087E}"/>
              </a:ext>
            </a:extLst>
          </p:cNvPr>
          <p:cNvSpPr txBox="1"/>
          <p:nvPr/>
        </p:nvSpPr>
        <p:spPr>
          <a:xfrm>
            <a:off x="5397080" y="3671394"/>
            <a:ext cx="3554895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Calculer des Indicateurs pour des nouveaux clients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890;p30">
            <a:extLst>
              <a:ext uri="{FF2B5EF4-FFF2-40B4-BE49-F238E27FC236}">
                <a16:creationId xmlns:a16="http://schemas.microsoft.com/office/drawing/2014/main" id="{518FBBFC-7EF3-483A-9C7B-CC7C1A95F6F9}"/>
              </a:ext>
            </a:extLst>
          </p:cNvPr>
          <p:cNvSpPr/>
          <p:nvPr/>
        </p:nvSpPr>
        <p:spPr>
          <a:xfrm>
            <a:off x="4584928" y="1790179"/>
            <a:ext cx="4604792" cy="7926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76200" cap="flat" cmpd="sng">
            <a:solidFill>
              <a:srgbClr val="2F55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33D40F0C-C3E5-42AB-A347-8A3D2DA36FBB}"/>
              </a:ext>
            </a:extLst>
          </p:cNvPr>
          <p:cNvSpPr/>
          <p:nvPr/>
        </p:nvSpPr>
        <p:spPr>
          <a:xfrm>
            <a:off x="4304565" y="1657209"/>
            <a:ext cx="1085977" cy="105851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rgbClr val="2F5597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2;p30">
            <a:extLst>
              <a:ext uri="{FF2B5EF4-FFF2-40B4-BE49-F238E27FC236}">
                <a16:creationId xmlns:a16="http://schemas.microsoft.com/office/drawing/2014/main" id="{A96A7D72-37D8-4E3D-9515-06B65968D439}"/>
              </a:ext>
            </a:extLst>
          </p:cNvPr>
          <p:cNvSpPr txBox="1"/>
          <p:nvPr/>
        </p:nvSpPr>
        <p:spPr>
          <a:xfrm>
            <a:off x="4420954" y="1985917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5397080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Calculer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897;p30">
            <a:extLst>
              <a:ext uri="{FF2B5EF4-FFF2-40B4-BE49-F238E27FC236}">
                <a16:creationId xmlns:a16="http://schemas.microsoft.com/office/drawing/2014/main" id="{9C7BB02B-8857-4C54-AF97-86864419728F}"/>
              </a:ext>
            </a:extLst>
          </p:cNvPr>
          <p:cNvSpPr/>
          <p:nvPr/>
        </p:nvSpPr>
        <p:spPr>
          <a:xfrm>
            <a:off x="4584927" y="2739365"/>
            <a:ext cx="4604791" cy="792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8;p30">
            <a:extLst>
              <a:ext uri="{FF2B5EF4-FFF2-40B4-BE49-F238E27FC236}">
                <a16:creationId xmlns:a16="http://schemas.microsoft.com/office/drawing/2014/main" id="{C4066A97-A59B-49A5-AAAF-257514FBE7BA}"/>
              </a:ext>
            </a:extLst>
          </p:cNvPr>
          <p:cNvSpPr/>
          <p:nvPr/>
        </p:nvSpPr>
        <p:spPr>
          <a:xfrm>
            <a:off x="4304565" y="2606463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99;p30">
            <a:extLst>
              <a:ext uri="{FF2B5EF4-FFF2-40B4-BE49-F238E27FC236}">
                <a16:creationId xmlns:a16="http://schemas.microsoft.com/office/drawing/2014/main" id="{BA7C308A-FBC0-4F16-9F0F-AFA4AEE1B8E3}"/>
              </a:ext>
            </a:extLst>
          </p:cNvPr>
          <p:cNvSpPr txBox="1"/>
          <p:nvPr/>
        </p:nvSpPr>
        <p:spPr>
          <a:xfrm>
            <a:off x="4420954" y="293510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5397080" y="2721654"/>
            <a:ext cx="3029101" cy="885155"/>
            <a:chOff x="5197194" y="1911850"/>
            <a:chExt cx="3029101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4" y="1911850"/>
              <a:ext cx="258563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Faire de 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des clusters/segment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2964370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065513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110880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849464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51AD0EA-C99F-4909-8FB7-100E70B58E7F}"/>
              </a:ext>
            </a:extLst>
          </p:cNvPr>
          <p:cNvSpPr txBox="1"/>
          <p:nvPr/>
        </p:nvSpPr>
        <p:spPr>
          <a:xfrm>
            <a:off x="9726307" y="2292847"/>
            <a:ext cx="239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Ils ont une fréquence de 4 mois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B39EE1C-B947-4579-8F2B-30C39852E7E1}"/>
              </a:ext>
            </a:extLst>
          </p:cNvPr>
          <p:cNvSpPr txBox="1"/>
          <p:nvPr/>
        </p:nvSpPr>
        <p:spPr>
          <a:xfrm>
            <a:off x="9773050" y="4261233"/>
            <a:ext cx="2114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chaque fois qu’un client arrive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297BD3CE-EA5E-44EF-87FF-DCF52B0F80A3}"/>
              </a:ext>
            </a:extLst>
          </p:cNvPr>
          <p:cNvSpPr/>
          <p:nvPr/>
        </p:nvSpPr>
        <p:spPr>
          <a:xfrm>
            <a:off x="9372848" y="2148673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ccolade fermante 134">
            <a:extLst>
              <a:ext uri="{FF2B5EF4-FFF2-40B4-BE49-F238E27FC236}">
                <a16:creationId xmlns:a16="http://schemas.microsoft.com/office/drawing/2014/main" id="{0ECBBCE6-F31D-4B55-A5F6-C8755AE2106E}"/>
              </a:ext>
            </a:extLst>
          </p:cNvPr>
          <p:cNvSpPr/>
          <p:nvPr/>
        </p:nvSpPr>
        <p:spPr>
          <a:xfrm>
            <a:off x="9417088" y="4084614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F1095-D193-4917-9818-CE650195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11" y="548660"/>
            <a:ext cx="5224632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C28D9-B0E8-4A48-918E-3FF39BDA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981B-8274-4E4C-84AA-B1AF7EC7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90" y="3591115"/>
            <a:ext cx="5611385" cy="256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11" y="1517478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183879" y="5649075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37744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3634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</p:spTree>
    <p:extLst>
      <p:ext uri="{BB962C8B-B14F-4D97-AF65-F5344CB8AC3E}">
        <p14:creationId xmlns:p14="http://schemas.microsoft.com/office/powerpoint/2010/main" val="279383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clients ont changé beaucoup lors des dernières deux années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22A5EB4-BF56-4C14-9AC7-40345EB8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9" y="3024449"/>
            <a:ext cx="8604925" cy="237453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977AEA1-021A-440A-AE4E-73F121B855B1}"/>
              </a:ext>
            </a:extLst>
          </p:cNvPr>
          <p:cNvCxnSpPr>
            <a:cxnSpLocks/>
          </p:cNvCxnSpPr>
          <p:nvPr/>
        </p:nvCxnSpPr>
        <p:spPr>
          <a:xfrm flipV="1">
            <a:off x="6035854" y="3745373"/>
            <a:ext cx="685800" cy="422446"/>
          </a:xfrm>
          <a:prstGeom prst="curvedConnector3">
            <a:avLst>
              <a:gd name="adj1" fmla="val -73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8">
            <a:extLst>
              <a:ext uri="{FF2B5EF4-FFF2-40B4-BE49-F238E27FC236}">
                <a16:creationId xmlns:a16="http://schemas.microsoft.com/office/drawing/2014/main" id="{2C5294F8-8C14-45BC-AECA-ED5C204713D9}"/>
              </a:ext>
            </a:extLst>
          </p:cNvPr>
          <p:cNvCxnSpPr>
            <a:cxnSpLocks/>
          </p:cNvCxnSpPr>
          <p:nvPr/>
        </p:nvCxnSpPr>
        <p:spPr>
          <a:xfrm flipV="1">
            <a:off x="5273854" y="3672221"/>
            <a:ext cx="1447800" cy="752542"/>
          </a:xfrm>
          <a:prstGeom prst="curvedConnector3">
            <a:avLst>
              <a:gd name="adj1" fmla="val -30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8">
            <a:extLst>
              <a:ext uri="{FF2B5EF4-FFF2-40B4-BE49-F238E27FC236}">
                <a16:creationId xmlns:a16="http://schemas.microsoft.com/office/drawing/2014/main" id="{E2E5022A-F65E-42FF-AFE5-9807F9F3D919}"/>
              </a:ext>
            </a:extLst>
          </p:cNvPr>
          <p:cNvCxnSpPr>
            <a:cxnSpLocks/>
          </p:cNvCxnSpPr>
          <p:nvPr/>
        </p:nvCxnSpPr>
        <p:spPr>
          <a:xfrm flipV="1">
            <a:off x="4504234" y="3597245"/>
            <a:ext cx="2217420" cy="1114172"/>
          </a:xfrm>
          <a:prstGeom prst="curvedConnector3">
            <a:avLst>
              <a:gd name="adj1" fmla="val -19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8">
            <a:extLst>
              <a:ext uri="{FF2B5EF4-FFF2-40B4-BE49-F238E27FC236}">
                <a16:creationId xmlns:a16="http://schemas.microsoft.com/office/drawing/2014/main" id="{0057DC0C-EC84-4FEE-A9DB-4EF93C3A682D}"/>
              </a:ext>
            </a:extLst>
          </p:cNvPr>
          <p:cNvCxnSpPr>
            <a:cxnSpLocks/>
          </p:cNvCxnSpPr>
          <p:nvPr/>
        </p:nvCxnSpPr>
        <p:spPr>
          <a:xfrm flipV="1">
            <a:off x="3780334" y="3522269"/>
            <a:ext cx="2941320" cy="1462956"/>
          </a:xfrm>
          <a:prstGeom prst="curvedConnector3">
            <a:avLst>
              <a:gd name="adj1" fmla="val -3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8">
            <a:extLst>
              <a:ext uri="{FF2B5EF4-FFF2-40B4-BE49-F238E27FC236}">
                <a16:creationId xmlns:a16="http://schemas.microsoft.com/office/drawing/2014/main" id="{38368A65-B0C9-44FE-97CF-B02E2C0B1B37}"/>
              </a:ext>
            </a:extLst>
          </p:cNvPr>
          <p:cNvCxnSpPr>
            <a:cxnSpLocks/>
          </p:cNvCxnSpPr>
          <p:nvPr/>
        </p:nvCxnSpPr>
        <p:spPr>
          <a:xfrm flipV="1">
            <a:off x="3000046" y="3456438"/>
            <a:ext cx="3721608" cy="1797695"/>
          </a:xfrm>
          <a:prstGeom prst="curvedConnector3">
            <a:avLst>
              <a:gd name="adj1" fmla="val -23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408272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4620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26127</TotalTime>
  <Words>3641</Words>
  <Application>Microsoft Office PowerPoint</Application>
  <PresentationFormat>Grand écran</PresentationFormat>
  <Paragraphs>607</Paragraphs>
  <Slides>52</Slides>
  <Notes>45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619</cp:revision>
  <cp:lastPrinted>2021-09-06T10:04:02Z</cp:lastPrinted>
  <dcterms:created xsi:type="dcterms:W3CDTF">2019-08-03T17:49:11Z</dcterms:created>
  <dcterms:modified xsi:type="dcterms:W3CDTF">2021-10-21T17:32:56Z</dcterms:modified>
</cp:coreProperties>
</file>