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08" r:id="rId2"/>
    <p:sldId id="4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4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0FF4FA-E2D1-4813-9944-524B05F44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46" y="1433085"/>
            <a:ext cx="8118707" cy="45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3FCDD9-6374-420A-AD55-9215D9E640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BoW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TF-IDF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3CBC0C47-0F40-43C7-891A-F6D9B08B5616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030149-23CF-4C96-96BB-1C1C748D2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23"/>
          <a:stretch/>
        </p:blipFill>
        <p:spPr>
          <a:xfrm>
            <a:off x="639903" y="3957126"/>
            <a:ext cx="8046807" cy="26278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9EC327-9E67-4951-966A-67AF5B9A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23"/>
          <a:stretch/>
        </p:blipFill>
        <p:spPr>
          <a:xfrm>
            <a:off x="279917" y="1068113"/>
            <a:ext cx="8046807" cy="26278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292117E-8F29-49EA-870A-12BC91E83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19" y="2467857"/>
            <a:ext cx="3819525" cy="695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411C04-DA14-4BF4-8B10-07C7336EE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525" y="3480842"/>
            <a:ext cx="40576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3FCDD9-6374-420A-AD55-9215D9E640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BoW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TF-IDF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3CBC0C47-0F40-43C7-891A-F6D9B08B5616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570E81-7292-43A8-9335-DB5F3621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461160"/>
            <a:ext cx="9452805" cy="30772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A0224B-F758-46F6-855F-786E4092B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33" y="3562962"/>
            <a:ext cx="101631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974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Traitement de valeurs manquantes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Traitement des données texte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Analyser les caractères, les contractions,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Tokenization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Nettoya des données texte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Stemming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Lemmatization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Text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Vectorization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Bag of Word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Term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Frequency – TF-IDF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32A176-5B62-4759-86DF-E7B105459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5"/>
          <a:stretch/>
        </p:blipFill>
        <p:spPr>
          <a:xfrm>
            <a:off x="208398" y="228865"/>
            <a:ext cx="10335194" cy="10238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0CB235E-B654-44DA-AAF5-A5AE5E9AC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7" y="1388357"/>
            <a:ext cx="4791075" cy="4505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C925F1-8690-4D2F-8A17-B737FA4E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42" r="54726"/>
          <a:stretch/>
        </p:blipFill>
        <p:spPr>
          <a:xfrm>
            <a:off x="5691669" y="4530260"/>
            <a:ext cx="4679177" cy="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32A176-5B62-4759-86DF-E7B105459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8" b="80108"/>
          <a:stretch/>
        </p:blipFill>
        <p:spPr>
          <a:xfrm>
            <a:off x="208398" y="245326"/>
            <a:ext cx="10335194" cy="5434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DC12E2-C421-4B82-9D66-0086AC87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9" y="1020961"/>
            <a:ext cx="4813227" cy="33944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A27CAE-3320-4620-A8E2-DD60F4AE1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05" y="3996404"/>
            <a:ext cx="7846354" cy="20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3AA076-DC8C-4777-83FC-221CDD2F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5" y="900442"/>
            <a:ext cx="5810552" cy="40525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4D467A-DD0C-4197-8C97-17C3D9037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384" y="2360494"/>
            <a:ext cx="5491440" cy="379876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86E75F6B-441B-4C4C-A1B3-DB51C1CEAC10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 texte</a:t>
            </a:r>
          </a:p>
        </p:txBody>
      </p:sp>
      <p:sp>
        <p:nvSpPr>
          <p:cNvPr id="12" name="Rectángulo 4">
            <a:extLst>
              <a:ext uri="{FF2B5EF4-FFF2-40B4-BE49-F238E27FC236}">
                <a16:creationId xmlns:a16="http://schemas.microsoft.com/office/drawing/2014/main" id="{4B342998-3F5D-4099-B398-CA89A341AA9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6E75F6B-441B-4C4C-A1B3-DB51C1CEAC10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 texte</a:t>
            </a:r>
          </a:p>
        </p:txBody>
      </p:sp>
      <p:sp>
        <p:nvSpPr>
          <p:cNvPr id="12" name="Rectángulo 4">
            <a:extLst>
              <a:ext uri="{FF2B5EF4-FFF2-40B4-BE49-F238E27FC236}">
                <a16:creationId xmlns:a16="http://schemas.microsoft.com/office/drawing/2014/main" id="{4B342998-3F5D-4099-B398-CA89A341AA9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1D592A-6455-472D-ABD9-256B889AD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6" t="1344" b="1"/>
          <a:stretch/>
        </p:blipFill>
        <p:spPr>
          <a:xfrm>
            <a:off x="638904" y="3683571"/>
            <a:ext cx="10069901" cy="4577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E61FB2-C2E2-457F-847F-0610F6AC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164655"/>
            <a:ext cx="6781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3756-E403-4D5B-884F-379B8CA9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0" y="375788"/>
            <a:ext cx="4191000" cy="5657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ABE463-EAF7-4A43-8069-45D1176D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91" y="893451"/>
            <a:ext cx="4286250" cy="19526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6F4F26-0AD4-4735-8F10-473A166B1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32" y="1020005"/>
            <a:ext cx="4535538" cy="46808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2B9F34-5C7C-4E3E-AE77-94947644E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1666" y="1447273"/>
            <a:ext cx="4086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1AF8D4-010B-4C25-BF51-717ED01D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8" y="157818"/>
            <a:ext cx="7497824" cy="19470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25BA78-0186-41EB-AE3F-D811F23E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1227003"/>
            <a:ext cx="3380311" cy="1539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78B30D-6BD9-4F8B-A3B7-A266C953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9409"/>
            <a:ext cx="2286344" cy="23595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BCA009-3A53-41AF-B68E-F2E8D3240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899" y="-15333"/>
            <a:ext cx="9993772" cy="29535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8886C61-982E-43AA-9A05-E25172F5D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093"/>
          <a:stretch/>
        </p:blipFill>
        <p:spPr>
          <a:xfrm>
            <a:off x="307329" y="2427111"/>
            <a:ext cx="3065009" cy="28453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6A5EF26-DC3D-478E-A6E5-2ECF179B2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00" y="3111367"/>
            <a:ext cx="6829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3FCDD9-6374-420A-AD55-9215D9E640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Stemming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Lemmatization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3CBC0C47-0F40-43C7-891A-F6D9B08B5616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01CFDF-76B9-4FD0-84D1-823C7AFAB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25"/>
          <a:stretch/>
        </p:blipFill>
        <p:spPr>
          <a:xfrm>
            <a:off x="-3781248" y="258374"/>
            <a:ext cx="10042570" cy="47440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745C89-466F-4453-BB89-2A885A3F0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42"/>
          <a:stretch/>
        </p:blipFill>
        <p:spPr>
          <a:xfrm>
            <a:off x="6261322" y="433084"/>
            <a:ext cx="6734192" cy="45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15391</TotalTime>
  <Words>86</Words>
  <Application>Microsoft Office PowerPoint</Application>
  <PresentationFormat>Grand écran</PresentationFormat>
  <Paragraphs>39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466</cp:revision>
  <dcterms:created xsi:type="dcterms:W3CDTF">2019-08-03T17:49:11Z</dcterms:created>
  <dcterms:modified xsi:type="dcterms:W3CDTF">2021-11-04T11:47:51Z</dcterms:modified>
</cp:coreProperties>
</file>