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13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8C"/>
    <a:srgbClr val="47B3AA"/>
    <a:srgbClr val="7F7F7F"/>
    <a:srgbClr val="129FDB"/>
    <a:srgbClr val="0070B7"/>
    <a:srgbClr val="FF4B4B"/>
    <a:srgbClr val="009789"/>
    <a:srgbClr val="5B9BD5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92" autoAdjust="0"/>
  </p:normalViewPr>
  <p:slideViewPr>
    <p:cSldViewPr snapToGrid="0">
      <p:cViewPr varScale="1">
        <p:scale>
          <a:sx n="100" d="100"/>
          <a:sy n="100" d="100"/>
        </p:scale>
        <p:origin x="9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0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2990626" y="32792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moyennée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Classe</a:t>
            </a:r>
            <a:r>
              <a:rPr lang="es-ES" sz="1400" dirty="0"/>
              <a:t> </a:t>
            </a:r>
            <a:r>
              <a:rPr lang="es-ES" sz="1400" dirty="0" err="1"/>
              <a:t>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Matrice</a:t>
            </a:r>
            <a:r>
              <a:rPr lang="es-ES" b="1" dirty="0"/>
              <a:t> de </a:t>
            </a:r>
            <a:r>
              <a:rPr lang="es-ES" b="1" dirty="0" err="1"/>
              <a:t>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Taux</a:t>
                      </a:r>
                      <a:endParaRPr lang="es-E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Variables personnelles, Variables bancaires, Variables externes</a:t>
            </a:r>
            <a:endParaRPr lang="fr-FR" sz="2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Features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35358</TotalTime>
  <Words>1608</Words>
  <Application>Microsoft Office PowerPoint</Application>
  <PresentationFormat>Grand écran</PresentationFormat>
  <Paragraphs>330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749</cp:revision>
  <cp:lastPrinted>2021-09-06T10:04:02Z</cp:lastPrinted>
  <dcterms:created xsi:type="dcterms:W3CDTF">2019-08-03T17:49:11Z</dcterms:created>
  <dcterms:modified xsi:type="dcterms:W3CDTF">2022-02-05T17:01:22Z</dcterms:modified>
</cp:coreProperties>
</file>