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32A6E-C1A8-40CD-9A62-E5E0B7A57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A11B24-F5AC-4188-9BE1-4D302844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F4D76-85EB-48B7-A545-5463D762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8C5BF3-03BA-4977-B49B-388C584D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9B908F-2179-4741-9845-B16D3226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0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9A9F8-2484-4B1D-AA8D-10C00AF0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83867A-55FE-40F8-AE30-5705AC009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315F53-9F97-4C2E-A25B-300CE743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AA9DD-BA3D-4228-8F2A-0CA20C83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B952A-30E0-4615-A5CD-014D96F1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8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F5164B-63AB-40A0-884B-3150C7083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431743-09B3-4CB0-8188-9AB194F89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AD4F10-CA1A-4E0B-B339-7564891D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251D27-985A-428E-9347-374A7C43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CB2F65-8900-4021-9321-019EE551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26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4039C-CF84-4F96-B6F1-CAAF6745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C5B511-2269-4A8A-A51B-7107598D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02147-7F5A-462F-851A-4C6BCA06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46602A-8096-44F0-8892-F42BB146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F1456-EA7D-45C4-B561-565829EE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93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EC82D-51A9-4B06-9563-6435293A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5A4D6E-AC19-4DF8-81EA-3AC1A4C4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BE0C07-3AFB-4DE7-91B6-2EBF419F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E5930-EE9E-4E74-84C7-4DF3AFDE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C8CCE9-C440-4BF3-8F3B-A4D75E04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5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CF49C-819C-4C25-A70B-14F1653D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1B594-BAA4-4379-8978-67EB6D3F0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C4FE32-CCA2-4A45-BC03-F85C7D6ED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3C03B0-5712-4F5C-AA8B-CACB86E2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530273-14CC-4322-A7A4-A24C3C70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92A61E-AED1-49B8-B9FD-3D9BCD98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61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FBFD5-55D0-4717-A905-F7F31478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9B0A9-877F-4B01-AAB6-861B07B8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74899D-1B68-4F5E-8D11-277268661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2B59BF-073F-4053-A9CC-DA9E3EA0F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0263BB-ADCC-462B-A35D-971493840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22CB9F-9A7D-42FA-8A9D-D61C3315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0A2FCB-EB93-4DFB-AA9C-78138A23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0C3F76-5550-45E7-B915-9A57FDC3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0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99D07-177D-444C-A9DD-424E0D53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341444-E3BD-412B-A4A5-CEF0BAA3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7E9F97-60CE-4F07-95F6-736DB8A7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36311C-FE3E-4953-B863-3435C923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65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D77451-1A72-4C24-855C-8287249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BEC7D1-1422-4D91-A48A-A427BEC9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723486-12FB-4386-A698-AC8B9A5A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53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2006B-8C88-4F0E-986A-64F7BB8A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5C983-855D-45AC-86A9-70829AC6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FD0491-DCC5-4BD6-B615-4E0DC54CD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6A0BCC-F0CC-49F4-B60A-EEAFFCA3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DF4157-CAE0-4D18-AC9A-55D4B061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538456-D6AB-4B36-91F5-6CCE653C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42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2D075-E68F-4930-9BAF-3106DC48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8B1BBE-23E9-46FE-8CB5-AE3F0663B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8DF263-103D-4B98-9770-C19B26481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88106-973E-4AAF-9CEA-DA8A72E4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5597-1AA5-4479-8ADD-03D50076E12B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162A6C-2C6C-4F6A-9B37-8A0E035C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E70C40-F3EC-4C69-8EC8-AE5A54B2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87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76A273-4C55-42F7-891C-2F80217E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CDE4A4-45FB-4AF8-8677-940308250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11A14-8A1A-46EF-8345-7B9A06417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5597-1AA5-4479-8ADD-03D50076E12B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A62AEE-34E3-4822-9286-1778D3DEB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EBFDAD-EAA8-46F0-BCA4-98DFD74A7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2402-58CA-4B19-AE9B-7C93A84D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03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4">
            <a:extLst>
              <a:ext uri="{FF2B5EF4-FFF2-40B4-BE49-F238E27FC236}">
                <a16:creationId xmlns:a16="http://schemas.microsoft.com/office/drawing/2014/main" id="{B6C72E9C-2BEE-4983-B3B9-19BAB5FECA05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2EF1F4C-8E89-4B03-A39C-5A488C0767C9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Implémentez un modèle de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scoring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5E5F571-E470-48FA-809B-929696BA489D}"/>
              </a:ext>
            </a:extLst>
          </p:cNvPr>
          <p:cNvSpPr txBox="1"/>
          <p:nvPr/>
        </p:nvSpPr>
        <p:spPr>
          <a:xfrm>
            <a:off x="203200" y="1422400"/>
            <a:ext cx="47188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Smote oversampling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Model optimization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87344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16D4EE-5503-4934-83D0-021F66914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90"/>
          <a:stretch/>
        </p:blipFill>
        <p:spPr>
          <a:xfrm>
            <a:off x="455920" y="1302326"/>
            <a:ext cx="8989541" cy="555567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8BC8522-E421-4AD4-91E0-85EDA5C04AB6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92F451E-458E-44F2-B379-98C04D27D58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Optimizing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memory usage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5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4AF59C5-C145-4D16-B2C4-736B9CDC9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52"/>
          <a:stretch/>
        </p:blipFill>
        <p:spPr>
          <a:xfrm>
            <a:off x="0" y="1252842"/>
            <a:ext cx="12192000" cy="5073966"/>
          </a:xfrm>
          <a:prstGeom prst="rect">
            <a:avLst/>
          </a:prstGeom>
        </p:spPr>
      </p:pic>
      <p:sp>
        <p:nvSpPr>
          <p:cNvPr id="7" name="Rectángulo 4">
            <a:extLst>
              <a:ext uri="{FF2B5EF4-FFF2-40B4-BE49-F238E27FC236}">
                <a16:creationId xmlns:a16="http://schemas.microsoft.com/office/drawing/2014/main" id="{6C12FE19-95B4-46BA-A465-9D297723AC24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DF3DA94-9A24-4733-AD48-F472B74DE812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values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4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FFD137B-9C20-46EF-A6BB-2F40417C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3" y="1784494"/>
            <a:ext cx="7410450" cy="46005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3938D3C-8BA7-438D-B553-6A5D9A1ACE5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ECB8531-303B-4161-83AB-09207CC3AA63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values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8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37DB6C2-EC91-4C00-87DC-34DF6C53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4" y="1306842"/>
            <a:ext cx="5343281" cy="29917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4CA0AE-B2EA-4E6D-9FE2-2869B8EE0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9" y="3243117"/>
            <a:ext cx="5853246" cy="3365801"/>
          </a:xfrm>
          <a:prstGeom prst="rect">
            <a:avLst/>
          </a:prstGeom>
        </p:spPr>
      </p:pic>
      <p:sp>
        <p:nvSpPr>
          <p:cNvPr id="8" name="Rectángulo 4">
            <a:extLst>
              <a:ext uri="{FF2B5EF4-FFF2-40B4-BE49-F238E27FC236}">
                <a16:creationId xmlns:a16="http://schemas.microsoft.com/office/drawing/2014/main" id="{AFBC55B0-21B0-4F6C-9D0D-98318FFB5B2E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A108A06-1CB1-49E2-8881-CC29E2B7183E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SMOTE -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oversampling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5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16A6043-576A-48F8-88E1-746848805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70"/>
          <a:stretch/>
        </p:blipFill>
        <p:spPr>
          <a:xfrm>
            <a:off x="74468" y="1434155"/>
            <a:ext cx="7886700" cy="2450378"/>
          </a:xfrm>
          <a:prstGeom prst="rect">
            <a:avLst/>
          </a:prstGeom>
        </p:spPr>
      </p:pic>
      <p:sp>
        <p:nvSpPr>
          <p:cNvPr id="6" name="Rectángulo 4">
            <a:extLst>
              <a:ext uri="{FF2B5EF4-FFF2-40B4-BE49-F238E27FC236}">
                <a16:creationId xmlns:a16="http://schemas.microsoft.com/office/drawing/2014/main" id="{B7B0B3C4-C968-4891-A60D-A7654BC83DF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CE07E39-0D11-4DE0-BE48-25A904D7CD91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optimization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2C2243-147F-4141-8069-C9ABA7B936B2}"/>
              </a:ext>
            </a:extLst>
          </p:cNvPr>
          <p:cNvSpPr txBox="1"/>
          <p:nvPr/>
        </p:nvSpPr>
        <p:spPr>
          <a:xfrm>
            <a:off x="0" y="4544291"/>
            <a:ext cx="46176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Unbalanced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Balance dataset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54713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4">
            <a:extLst>
              <a:ext uri="{FF2B5EF4-FFF2-40B4-BE49-F238E27FC236}">
                <a16:creationId xmlns:a16="http://schemas.microsoft.com/office/drawing/2014/main" id="{B7B0B3C4-C968-4891-A60D-A7654BC83DF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CE07E39-0D11-4DE0-BE48-25A904D7CD91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Unbalanced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dataset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8FB867-BDB7-475B-9B71-855D4F8E1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2" y="1859658"/>
            <a:ext cx="12192000" cy="39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F34809C-1C33-4E8F-A207-D42EC263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69"/>
          <a:stretch/>
        </p:blipFill>
        <p:spPr>
          <a:xfrm>
            <a:off x="377906" y="1380836"/>
            <a:ext cx="10615309" cy="4096327"/>
          </a:xfrm>
          <a:prstGeom prst="rect">
            <a:avLst/>
          </a:prstGeom>
        </p:spPr>
      </p:pic>
      <p:sp>
        <p:nvSpPr>
          <p:cNvPr id="6" name="Rectángulo 4">
            <a:extLst>
              <a:ext uri="{FF2B5EF4-FFF2-40B4-BE49-F238E27FC236}">
                <a16:creationId xmlns:a16="http://schemas.microsoft.com/office/drawing/2014/main" id="{634FD673-1135-4753-BFF3-CF37F1F12943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5422B0-74A2-496C-B1CF-FD10AEE6B4A3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balanced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dataset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049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33</Words>
  <Application>Microsoft Office PowerPoint</Application>
  <PresentationFormat>Grand écran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 Hinojosa Diazgranados</dc:creator>
  <cp:lastModifiedBy>Samir Hinojosa Diazgranados</cp:lastModifiedBy>
  <cp:revision>5</cp:revision>
  <dcterms:created xsi:type="dcterms:W3CDTF">2021-12-15T11:31:00Z</dcterms:created>
  <dcterms:modified xsi:type="dcterms:W3CDTF">2022-01-04T12:16:42Z</dcterms:modified>
</cp:coreProperties>
</file>