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21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analyse avant de démarrer les traitements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Pour obtenir les </a:t>
            </a:r>
            <a:r>
              <a:rPr lang="fr-FR" dirty="0" err="1"/>
              <a:t>BoW</a:t>
            </a:r>
            <a:r>
              <a:rPr lang="fr-FR" dirty="0"/>
              <a:t> et aussi </a:t>
            </a:r>
            <a:r>
              <a:rPr lang="fr-FR" dirty="0" err="1"/>
              <a:t>BoVW</a:t>
            </a:r>
            <a:endParaRPr lang="fr-FR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modélisation effectuées selon tout ce que j’ai défini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Une petite exploration pour connaître le potentiel de cette approche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et ont été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maximisé.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L’entreprise </a:t>
            </a: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dirty="0"/>
              <a:t>propose des crédits à la consommation pour des personnes ayant peu ou pas du tout d'historique de prêt.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Données basées sur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(</a:t>
            </a:r>
            <a:r>
              <a:rPr lang="es-ES" dirty="0" err="1"/>
              <a:t>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r>
              <a:rPr lang="es-ES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Bureau_balance</a:t>
            </a:r>
            <a:r>
              <a:rPr lang="fr-FR" dirty="0"/>
              <a:t>: Soldes </a:t>
            </a:r>
            <a:r>
              <a:rPr lang="fr-FR" dirty="0" err="1"/>
              <a:t>mensueles</a:t>
            </a:r>
            <a:r>
              <a:rPr lang="fr-FR" dirty="0"/>
              <a:t> de crédits précédents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Pos_cash_balance</a:t>
            </a:r>
            <a:r>
              <a:rPr lang="fr-FR" dirty="0"/>
              <a:t>: Des bilans mensuels des anciens points de vente et des prêts cash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Credit_card_balance</a:t>
            </a:r>
            <a:r>
              <a:rPr lang="fr-FR" dirty="0"/>
              <a:t>: Solde mensuel des cartes de crédit antérieures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pas utilisé encore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'DAYS_EMPLOYED_PERC'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=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'DAYS_EMPLOYED'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F8F8F2"/>
                </a:solidFill>
                <a:effectLst/>
              </a:rPr>
              <a:t>/</a:t>
            </a:r>
            <a:r>
              <a:rPr lang="en-US" dirty="0"/>
              <a:t> df</a:t>
            </a:r>
            <a:r>
              <a:rPr lang="en-US" dirty="0">
                <a:solidFill>
                  <a:srgbClr val="F8F8F2"/>
                </a:solidFill>
                <a:effectLst/>
              </a:rPr>
              <a:t>[</a:t>
            </a:r>
            <a:r>
              <a:rPr lang="en-US" dirty="0">
                <a:solidFill>
                  <a:srgbClr val="E6DB74"/>
                </a:solidFill>
                <a:effectLst/>
              </a:rPr>
              <a:t>'DAYS_BIRTH'</a:t>
            </a:r>
            <a:r>
              <a:rPr lang="en-US" dirty="0">
                <a:solidFill>
                  <a:srgbClr val="F8F8F2"/>
                </a:solidFill>
                <a:effectLst/>
              </a:rPr>
              <a:t>]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moyennée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u="sng" dirty="0">
                <a:latin typeface="docs-Roboto"/>
              </a:rPr>
              <a:t>Oversampling </a:t>
            </a: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690234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de classification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35619</TotalTime>
  <Words>1621</Words>
  <Application>Microsoft Office PowerPoint</Application>
  <PresentationFormat>Grand écran</PresentationFormat>
  <Paragraphs>331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753</cp:revision>
  <cp:lastPrinted>2021-09-06T10:04:02Z</cp:lastPrinted>
  <dcterms:created xsi:type="dcterms:W3CDTF">2019-08-03T17:49:11Z</dcterms:created>
  <dcterms:modified xsi:type="dcterms:W3CDTF">2022-02-07T12:22:55Z</dcterms:modified>
</cp:coreProperties>
</file>