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32A6E-C1A8-40CD-9A62-E5E0B7A5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A11B24-F5AC-4188-9BE1-4D302844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F4D76-85EB-48B7-A545-5463D762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C5BF3-03BA-4977-B49B-388C584D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B908F-2179-4741-9845-B16D3226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0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9A9F8-2484-4B1D-AA8D-10C00AF0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83867A-55FE-40F8-AE30-5705AC009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15F53-9F97-4C2E-A25B-300CE743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AA9DD-BA3D-4228-8F2A-0CA20C83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B952A-30E0-4615-A5CD-014D96F1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F5164B-63AB-40A0-884B-3150C7083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431743-09B3-4CB0-8188-9AB194F89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D4F10-CA1A-4E0B-B339-7564891D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51D27-985A-428E-9347-374A7C43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B2F65-8900-4021-9321-019EE551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26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4039C-CF84-4F96-B6F1-CAAF6745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5B511-2269-4A8A-A51B-7107598D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02147-7F5A-462F-851A-4C6BCA06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6602A-8096-44F0-8892-F42BB146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F1456-EA7D-45C4-B561-565829EE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3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EC82D-51A9-4B06-9563-6435293A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5A4D6E-AC19-4DF8-81EA-3AC1A4C4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BE0C07-3AFB-4DE7-91B6-2EBF419F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E5930-EE9E-4E74-84C7-4DF3AFDE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C8CCE9-C440-4BF3-8F3B-A4D75E04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CF49C-819C-4C25-A70B-14F1653D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1B594-BAA4-4379-8978-67EB6D3F0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C4FE32-CCA2-4A45-BC03-F85C7D6E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3C03B0-5712-4F5C-AA8B-CACB86E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530273-14CC-4322-A7A4-A24C3C70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92A61E-AED1-49B8-B9FD-3D9BCD98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FBFD5-55D0-4717-A905-F7F31478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9B0A9-877F-4B01-AAB6-861B07B8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4899D-1B68-4F5E-8D11-27726866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2B59BF-073F-4053-A9CC-DA9E3EA0F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0263BB-ADCC-462B-A35D-971493840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22CB9F-9A7D-42FA-8A9D-D61C3315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0A2FCB-EB93-4DFB-AA9C-78138A23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0C3F76-5550-45E7-B915-9A57FDC3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0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9D07-177D-444C-A9DD-424E0D53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341444-E3BD-412B-A4A5-CEF0BAA3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7E9F97-60CE-4F07-95F6-736DB8A7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36311C-FE3E-4953-B863-3435C923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5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D77451-1A72-4C24-855C-8287249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BEC7D1-1422-4D91-A48A-A427BEC9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723486-12FB-4386-A698-AC8B9A5A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5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2006B-8C88-4F0E-986A-64F7BB8A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5C983-855D-45AC-86A9-70829AC6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FD0491-DCC5-4BD6-B615-4E0DC54C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6A0BCC-F0CC-49F4-B60A-EEAFFCA3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DF4157-CAE0-4D18-AC9A-55D4B061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38456-D6AB-4B36-91F5-6CCE653C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2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2D075-E68F-4930-9BAF-3106DC48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8B1BBE-23E9-46FE-8CB5-AE3F0663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8DF263-103D-4B98-9770-C19B2648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88106-973E-4AAF-9CEA-DA8A72E4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162A6C-2C6C-4F6A-9B37-8A0E035C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E70C40-F3EC-4C69-8EC8-AE5A54B2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7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76A273-4C55-42F7-891C-2F80217E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DE4A4-45FB-4AF8-8677-94030825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11A14-8A1A-46EF-8345-7B9A0641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5597-1AA5-4479-8ADD-03D50076E12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62AEE-34E3-4822-9286-1778D3DE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EBFDAD-EAA8-46F0-BCA4-98DFD74A7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3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D241273-18F3-4007-AC53-2072F6B4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84" y="204842"/>
            <a:ext cx="10119431" cy="644831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49B5BC3-0C41-47AA-8DB8-18924A8625E0}"/>
              </a:ext>
            </a:extLst>
          </p:cNvPr>
          <p:cNvSpPr txBox="1"/>
          <p:nvPr/>
        </p:nvSpPr>
        <p:spPr>
          <a:xfrm>
            <a:off x="6530109" y="581891"/>
            <a:ext cx="41870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6F3A94-96ED-4354-B3AF-DDA8E7CE29BD}"/>
              </a:ext>
            </a:extLst>
          </p:cNvPr>
          <p:cNvSpPr txBox="1"/>
          <p:nvPr/>
        </p:nvSpPr>
        <p:spPr>
          <a:xfrm>
            <a:off x="512618" y="3782291"/>
            <a:ext cx="41870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40F76D-F8B7-4B3D-A471-AE587377042A}"/>
              </a:ext>
            </a:extLst>
          </p:cNvPr>
          <p:cNvSpPr txBox="1"/>
          <p:nvPr/>
        </p:nvSpPr>
        <p:spPr>
          <a:xfrm>
            <a:off x="9365673" y="2179782"/>
            <a:ext cx="41870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734D88-DE47-457A-B6CB-C154C2E74624}"/>
              </a:ext>
            </a:extLst>
          </p:cNvPr>
          <p:cNvSpPr txBox="1"/>
          <p:nvPr/>
        </p:nvSpPr>
        <p:spPr>
          <a:xfrm>
            <a:off x="4271819" y="5500255"/>
            <a:ext cx="41870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49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Hinojosa Diazgranados</dc:creator>
  <cp:lastModifiedBy>Samir Hinojosa Diazgranados</cp:lastModifiedBy>
  <cp:revision>3</cp:revision>
  <dcterms:created xsi:type="dcterms:W3CDTF">2021-12-15T11:31:00Z</dcterms:created>
  <dcterms:modified xsi:type="dcterms:W3CDTF">2021-12-15T13:47:34Z</dcterms:modified>
</cp:coreProperties>
</file>