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509" r:id="rId2"/>
    <p:sldId id="510" r:id="rId3"/>
    <p:sldId id="511" r:id="rId4"/>
    <p:sldId id="512" r:id="rId5"/>
    <p:sldId id="50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2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41719C"/>
    <a:srgbClr val="7451EB"/>
    <a:srgbClr val="548235"/>
    <a:srgbClr val="FFC000"/>
    <a:srgbClr val="70AD47"/>
    <a:srgbClr val="5B9BD5"/>
    <a:srgbClr val="ED7D31"/>
    <a:srgbClr val="66FF33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65" autoAdjust="0"/>
    <p:restoredTop sz="96374" autoAdjust="0"/>
  </p:normalViewPr>
  <p:slideViewPr>
    <p:cSldViewPr snapToGrid="0">
      <p:cViewPr varScale="1">
        <p:scale>
          <a:sx n="83" d="100"/>
          <a:sy n="83" d="100"/>
        </p:scale>
        <p:origin x="101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98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92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65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63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5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Ce que j’ai fait la semaine dernière   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6FB74F6-5094-42E4-B672-D88F265A7965}"/>
              </a:ext>
            </a:extLst>
          </p:cNvPr>
          <p:cNvSpPr txBox="1"/>
          <p:nvPr/>
        </p:nvSpPr>
        <p:spPr>
          <a:xfrm>
            <a:off x="203200" y="1422400"/>
            <a:ext cx="471885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Memory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Smote oversampling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Model optimization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7700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Ce que j’ai fait ce semaine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6FB74F6-5094-42E4-B672-D88F265A7965}"/>
              </a:ext>
            </a:extLst>
          </p:cNvPr>
          <p:cNvSpPr txBox="1"/>
          <p:nvPr/>
        </p:nvSpPr>
        <p:spPr>
          <a:xfrm>
            <a:off x="203200" y="1422400"/>
            <a:ext cx="33906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Cost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Hyperopt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Export model </a:t>
            </a:r>
          </a:p>
        </p:txBody>
      </p:sp>
    </p:spTree>
    <p:extLst>
      <p:ext uri="{BB962C8B-B14F-4D97-AF65-F5344CB8AC3E}">
        <p14:creationId xmlns:p14="http://schemas.microsoft.com/office/powerpoint/2010/main" val="111522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Cost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function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A02EF1C-E275-48B2-BECA-E9BCF9D91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65" y="1169083"/>
            <a:ext cx="7843825" cy="55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3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Best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parameters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B64AD54-28BB-4B10-88FA-A612C707D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252842"/>
            <a:ext cx="11715750" cy="9715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8330A68-8A19-4F37-9DD3-6F251FEC2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74" y="2456275"/>
            <a:ext cx="4613182" cy="35164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9EBB699-E4B7-4DA6-A234-257D0E451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7083" y="2610504"/>
            <a:ext cx="3611659" cy="357597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42BF8C1-6CDE-4105-B3B0-CB820F7C1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8899" y="2610504"/>
            <a:ext cx="3943392" cy="300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1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Implémentez un modèle de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scoring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3494573-558E-46FB-BA10-EBFF188A01BA}"/>
              </a:ext>
            </a:extLst>
          </p:cNvPr>
          <p:cNvSpPr txBox="1"/>
          <p:nvPr/>
        </p:nvSpPr>
        <p:spPr>
          <a:xfrm>
            <a:off x="3457846" y="3180634"/>
            <a:ext cx="1814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C00000"/>
                </a:solidFill>
              </a:rPr>
              <a:t>FRONTEND</a:t>
            </a:r>
            <a:endParaRPr lang="fr-FR" sz="2800" dirty="0">
              <a:solidFill>
                <a:srgbClr val="C0000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DC6D25-94A2-44DB-B475-BAEA13B6A8C6}"/>
              </a:ext>
            </a:extLst>
          </p:cNvPr>
          <p:cNvSpPr txBox="1"/>
          <p:nvPr/>
        </p:nvSpPr>
        <p:spPr>
          <a:xfrm>
            <a:off x="2619859" y="2518914"/>
            <a:ext cx="34905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>
                <a:solidFill>
                  <a:srgbClr val="00B0F0"/>
                </a:solidFill>
              </a:rPr>
              <a:t>streamlit.io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FE36DD8-7FE2-4C07-BC2B-803449FA824B}"/>
              </a:ext>
            </a:extLst>
          </p:cNvPr>
          <p:cNvSpPr txBox="1"/>
          <p:nvPr/>
        </p:nvSpPr>
        <p:spPr>
          <a:xfrm>
            <a:off x="6919557" y="3180634"/>
            <a:ext cx="1587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rgbClr val="C00000"/>
                </a:solidFill>
              </a:rPr>
              <a:t>BACKEND</a:t>
            </a:r>
            <a:endParaRPr lang="fr-FR" sz="2800" dirty="0">
              <a:solidFill>
                <a:srgbClr val="C0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7D0CEDE-42D6-4C2E-A688-E477FA7DE46E}"/>
              </a:ext>
            </a:extLst>
          </p:cNvPr>
          <p:cNvSpPr txBox="1"/>
          <p:nvPr/>
        </p:nvSpPr>
        <p:spPr>
          <a:xfrm>
            <a:off x="6560324" y="2488592"/>
            <a:ext cx="2306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400" b="1" dirty="0" err="1">
                <a:solidFill>
                  <a:srgbClr val="00B0F0"/>
                </a:solidFill>
              </a:rPr>
              <a:t>FastAPI</a:t>
            </a:r>
            <a:endParaRPr lang="fr-FR" sz="5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811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15719</TotalTime>
  <Words>51</Words>
  <Application>Microsoft Office PowerPoint</Application>
  <PresentationFormat>Grand écran</PresentationFormat>
  <Paragraphs>26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Google Sans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468</cp:revision>
  <dcterms:created xsi:type="dcterms:W3CDTF">2019-08-03T17:49:11Z</dcterms:created>
  <dcterms:modified xsi:type="dcterms:W3CDTF">2022-01-12T12:07:01Z</dcterms:modified>
</cp:coreProperties>
</file>